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33" roundtripDataSignature="AMtx7mid7nYSLhtjQHqg+AidLFBvgnojC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11" Type="http://schemas.openxmlformats.org/officeDocument/2006/relationships/slide" Target="slides/slide7.xml"/><Relationship Id="rId33" Type="http://customschemas.google.com/relationships/presentationmetadata" Target="metadata"/><Relationship Id="rId10" Type="http://schemas.openxmlformats.org/officeDocument/2006/relationships/slide" Target="slides/slide6.xml"/><Relationship Id="rId32" Type="http://schemas.openxmlformats.org/officeDocument/2006/relationships/slide" Target="slides/slide28.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6" name="Google Shape;146;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3" name="Google Shape;153;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0" name="Google Shape;160;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7" name="Google Shape;167;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4" name="Google Shape;174;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1" name="Google Shape;181;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8" name="Google Shape;188;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5" name="Google Shape;195;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2" name="Google Shape;202;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9" name="Google Shape;209;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6" name="Google Shape;216;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3" name="Google Shape;223;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0" name="Google Shape;230;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7" name="Google Shape;237;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4" name="Google Shape;244;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1" name="Google Shape;251;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8" name="Google Shape;258;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5" name="Google Shape;265;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2" name="Google Shape;272;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9" name="Google Shape;279;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p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6" name="Google Shape;286;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p2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3" name="Google Shape;293;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p2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0" name="Google Shape;300;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p2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7" name="Google Shape;307;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p2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4" name="Google Shape;314;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p2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1" name="Google Shape;321;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p2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8" name="Google Shape;328;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p2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5" name="Google Shape;335;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 Id="rId3"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blipFill>
          <a:blip r:embed="rId2">
            <a:alphaModFix/>
          </a:blip>
          <a:stretch>
            <a:fillRect/>
          </a:stretch>
        </a:blipFill>
      </p:bgPr>
    </p:bg>
    <p:spTree>
      <p:nvGrpSpPr>
        <p:cNvPr id="15" name="Shape 15"/>
        <p:cNvGrpSpPr/>
        <p:nvPr/>
      </p:nvGrpSpPr>
      <p:grpSpPr>
        <a:xfrm>
          <a:off x="0" y="0"/>
          <a:ext cx="0" cy="0"/>
          <a:chOff x="0" y="0"/>
          <a:chExt cx="0" cy="0"/>
        </a:xfrm>
      </p:grpSpPr>
      <p:pic>
        <p:nvPicPr>
          <p:cNvPr descr="Celestia-R1---OverlayTitleHD.png" id="16" name="Google Shape;16;p30"/>
          <p:cNvPicPr preferRelativeResize="0"/>
          <p:nvPr/>
        </p:nvPicPr>
        <p:blipFill rotWithShape="1">
          <a:blip r:embed="rId3">
            <a:alphaModFix/>
          </a:blip>
          <a:srcRect b="0" l="0" r="0" t="0"/>
          <a:stretch/>
        </p:blipFill>
        <p:spPr>
          <a:xfrm>
            <a:off x="0" y="0"/>
            <a:ext cx="12188825" cy="6856214"/>
          </a:xfrm>
          <a:prstGeom prst="rect">
            <a:avLst/>
          </a:prstGeom>
          <a:noFill/>
          <a:ln>
            <a:noFill/>
          </a:ln>
        </p:spPr>
      </p:pic>
      <p:sp>
        <p:nvSpPr>
          <p:cNvPr id="17" name="Google Shape;17;p30"/>
          <p:cNvSpPr txBox="1"/>
          <p:nvPr>
            <p:ph type="ctrTitle"/>
          </p:nvPr>
        </p:nvSpPr>
        <p:spPr>
          <a:xfrm>
            <a:off x="3962399" y="1964267"/>
            <a:ext cx="7197726" cy="2421464"/>
          </a:xfrm>
          <a:prstGeom prst="rect">
            <a:avLst/>
          </a:prstGeom>
          <a:noFill/>
          <a:ln>
            <a:noFill/>
          </a:ln>
        </p:spPr>
        <p:txBody>
          <a:bodyPr anchorCtr="0" anchor="b" bIns="45700" lIns="91425" spcFirstLastPara="1" rIns="91425" wrap="square" tIns="45700">
            <a:normAutofit/>
          </a:bodyPr>
          <a:lstStyle>
            <a:lvl1pPr lvl="0" algn="r">
              <a:spcBef>
                <a:spcPts val="0"/>
              </a:spcBef>
              <a:spcAft>
                <a:spcPts val="0"/>
              </a:spcAft>
              <a:buClr>
                <a:schemeClr val="lt1"/>
              </a:buClr>
              <a:buSzPts val="4800"/>
              <a:buFont typeface="Calibri"/>
              <a:buNone/>
              <a:defRPr sz="48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 name="Google Shape;18;p30"/>
          <p:cNvSpPr txBox="1"/>
          <p:nvPr>
            <p:ph idx="1" type="subTitle"/>
          </p:nvPr>
        </p:nvSpPr>
        <p:spPr>
          <a:xfrm>
            <a:off x="3962399" y="4385732"/>
            <a:ext cx="7197726" cy="1405467"/>
          </a:xfrm>
          <a:prstGeom prst="rect">
            <a:avLst/>
          </a:prstGeom>
          <a:noFill/>
          <a:ln>
            <a:noFill/>
          </a:ln>
        </p:spPr>
        <p:txBody>
          <a:bodyPr anchorCtr="0" anchor="t" bIns="45700" lIns="91425" spcFirstLastPara="1" rIns="91425" wrap="square" tIns="45700">
            <a:normAutofit/>
          </a:bodyPr>
          <a:lstStyle>
            <a:lvl1pPr lvl="0" algn="r">
              <a:spcBef>
                <a:spcPts val="0"/>
              </a:spcBef>
              <a:spcAft>
                <a:spcPts val="0"/>
              </a:spcAft>
              <a:buSzPts val="1800"/>
              <a:buNone/>
              <a:defRPr sz="1800" cap="none">
                <a:solidFill>
                  <a:schemeClr val="lt1"/>
                </a:solidFill>
              </a:defRPr>
            </a:lvl1pPr>
            <a:lvl2pPr lvl="1" algn="ctr">
              <a:spcBef>
                <a:spcPts val="1000"/>
              </a:spcBef>
              <a:spcAft>
                <a:spcPts val="0"/>
              </a:spcAft>
              <a:buSzPts val="1600"/>
              <a:buNone/>
              <a:defRPr>
                <a:solidFill>
                  <a:schemeClr val="lt1"/>
                </a:solidFill>
              </a:defRPr>
            </a:lvl2pPr>
            <a:lvl3pPr lvl="2" algn="ctr">
              <a:spcBef>
                <a:spcPts val="1000"/>
              </a:spcBef>
              <a:spcAft>
                <a:spcPts val="0"/>
              </a:spcAft>
              <a:buSzPts val="1400"/>
              <a:buNone/>
              <a:defRPr>
                <a:solidFill>
                  <a:schemeClr val="lt1"/>
                </a:solidFill>
              </a:defRPr>
            </a:lvl3pPr>
            <a:lvl4pPr lvl="3" algn="ctr">
              <a:spcBef>
                <a:spcPts val="1000"/>
              </a:spcBef>
              <a:spcAft>
                <a:spcPts val="0"/>
              </a:spcAft>
              <a:buSzPts val="1200"/>
              <a:buNone/>
              <a:defRPr>
                <a:solidFill>
                  <a:schemeClr val="lt1"/>
                </a:solidFill>
              </a:defRPr>
            </a:lvl4pPr>
            <a:lvl5pPr lvl="4" algn="ctr">
              <a:spcBef>
                <a:spcPts val="1000"/>
              </a:spcBef>
              <a:spcAft>
                <a:spcPts val="0"/>
              </a:spcAft>
              <a:buSzPts val="1200"/>
              <a:buNone/>
              <a:defRPr>
                <a:solidFill>
                  <a:schemeClr val="lt1"/>
                </a:solidFill>
              </a:defRPr>
            </a:lvl5pPr>
            <a:lvl6pPr lvl="5" algn="ctr">
              <a:spcBef>
                <a:spcPts val="1000"/>
              </a:spcBef>
              <a:spcAft>
                <a:spcPts val="0"/>
              </a:spcAft>
              <a:buSzPts val="1200"/>
              <a:buNone/>
              <a:defRPr>
                <a:solidFill>
                  <a:schemeClr val="lt1"/>
                </a:solidFill>
              </a:defRPr>
            </a:lvl6pPr>
            <a:lvl7pPr lvl="6" algn="ctr">
              <a:spcBef>
                <a:spcPts val="1000"/>
              </a:spcBef>
              <a:spcAft>
                <a:spcPts val="0"/>
              </a:spcAft>
              <a:buSzPts val="1200"/>
              <a:buNone/>
              <a:defRPr>
                <a:solidFill>
                  <a:schemeClr val="lt1"/>
                </a:solidFill>
              </a:defRPr>
            </a:lvl7pPr>
            <a:lvl8pPr lvl="7" algn="ctr">
              <a:spcBef>
                <a:spcPts val="1000"/>
              </a:spcBef>
              <a:spcAft>
                <a:spcPts val="0"/>
              </a:spcAft>
              <a:buSzPts val="1200"/>
              <a:buNone/>
              <a:defRPr>
                <a:solidFill>
                  <a:schemeClr val="lt1"/>
                </a:solidFill>
              </a:defRPr>
            </a:lvl8pPr>
            <a:lvl9pPr lvl="8" algn="ctr">
              <a:spcBef>
                <a:spcPts val="1000"/>
              </a:spcBef>
              <a:spcAft>
                <a:spcPts val="1000"/>
              </a:spcAft>
              <a:buSzPts val="1200"/>
              <a:buNone/>
              <a:defRPr>
                <a:solidFill>
                  <a:schemeClr val="lt1"/>
                </a:solidFill>
              </a:defRPr>
            </a:lvl9pPr>
          </a:lstStyle>
          <a:p/>
        </p:txBody>
      </p:sp>
      <p:sp>
        <p:nvSpPr>
          <p:cNvPr id="19" name="Google Shape;19;p30"/>
          <p:cNvSpPr txBox="1"/>
          <p:nvPr>
            <p:ph idx="10" type="dt"/>
          </p:nvPr>
        </p:nvSpPr>
        <p:spPr>
          <a:xfrm>
            <a:off x="8932558" y="5870575"/>
            <a:ext cx="1600200" cy="3778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30"/>
          <p:cNvSpPr txBox="1"/>
          <p:nvPr>
            <p:ph idx="11" type="ftr"/>
          </p:nvPr>
        </p:nvSpPr>
        <p:spPr>
          <a:xfrm>
            <a:off x="3962399" y="5870575"/>
            <a:ext cx="4893958" cy="3778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30"/>
          <p:cNvSpPr txBox="1"/>
          <p:nvPr>
            <p:ph idx="12" type="sldNum"/>
          </p:nvPr>
        </p:nvSpPr>
        <p:spPr>
          <a:xfrm>
            <a:off x="10608958" y="5870575"/>
            <a:ext cx="551167" cy="3778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2" name="Shape 22"/>
        <p:cNvGrpSpPr/>
        <p:nvPr/>
      </p:nvGrpSpPr>
      <p:grpSpPr>
        <a:xfrm>
          <a:off x="0" y="0"/>
          <a:ext cx="0" cy="0"/>
          <a:chOff x="0" y="0"/>
          <a:chExt cx="0" cy="0"/>
        </a:xfrm>
      </p:grpSpPr>
      <p:pic>
        <p:nvPicPr>
          <p:cNvPr descr="Celestia-R1---OverlayContentHD.png" id="23" name="Google Shape;23;p31"/>
          <p:cNvPicPr preferRelativeResize="0"/>
          <p:nvPr/>
        </p:nvPicPr>
        <p:blipFill rotWithShape="1">
          <a:blip r:embed="rId2">
            <a:alphaModFix/>
          </a:blip>
          <a:srcRect b="0" l="0" r="0" t="0"/>
          <a:stretch/>
        </p:blipFill>
        <p:spPr>
          <a:xfrm>
            <a:off x="0" y="0"/>
            <a:ext cx="12188825" cy="6856214"/>
          </a:xfrm>
          <a:prstGeom prst="rect">
            <a:avLst/>
          </a:prstGeom>
          <a:noFill/>
          <a:ln>
            <a:noFill/>
          </a:ln>
        </p:spPr>
      </p:pic>
      <p:sp>
        <p:nvSpPr>
          <p:cNvPr id="24" name="Google Shape;24;p31"/>
          <p:cNvSpPr txBox="1"/>
          <p:nvPr>
            <p:ph type="title"/>
          </p:nvPr>
        </p:nvSpPr>
        <p:spPr>
          <a:xfrm>
            <a:off x="685801" y="609600"/>
            <a:ext cx="10131425" cy="1456267"/>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l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31"/>
          <p:cNvSpPr txBox="1"/>
          <p:nvPr>
            <p:ph idx="1" type="body"/>
          </p:nvPr>
        </p:nvSpPr>
        <p:spPr>
          <a:xfrm>
            <a:off x="685801" y="2142067"/>
            <a:ext cx="10131425" cy="3649133"/>
          </a:xfrm>
          <a:prstGeom prst="rect">
            <a:avLst/>
          </a:prstGeom>
          <a:noFill/>
          <a:ln>
            <a:noFill/>
          </a:ln>
        </p:spPr>
        <p:txBody>
          <a:bodyPr anchorCtr="0" anchor="ctr" bIns="45700" lIns="91425" spcFirstLastPara="1" rIns="91425" wrap="square" tIns="45700">
            <a:normAutofit/>
          </a:bodyPr>
          <a:lstStyle>
            <a:lvl1pPr indent="-342900" lvl="0" marL="457200" algn="l">
              <a:spcBef>
                <a:spcPts val="0"/>
              </a:spcBef>
              <a:spcAft>
                <a:spcPts val="0"/>
              </a:spcAft>
              <a:buSzPts val="1800"/>
              <a:buChar char="•"/>
              <a:defRPr/>
            </a:lvl1pPr>
            <a:lvl2pPr indent="-342900" lvl="1" marL="914400" algn="l">
              <a:spcBef>
                <a:spcPts val="1000"/>
              </a:spcBef>
              <a:spcAft>
                <a:spcPts val="0"/>
              </a:spcAft>
              <a:buSzPts val="1800"/>
              <a:buChar char="•"/>
              <a:defRPr/>
            </a:lvl2pPr>
            <a:lvl3pPr indent="-342900" lvl="2" marL="1371600" algn="l">
              <a:spcBef>
                <a:spcPts val="1000"/>
              </a:spcBef>
              <a:spcAft>
                <a:spcPts val="0"/>
              </a:spcAft>
              <a:buSzPts val="1800"/>
              <a:buChar char="•"/>
              <a:defRPr/>
            </a:lvl3pPr>
            <a:lvl4pPr indent="-342900" lvl="3" marL="1828800" algn="l">
              <a:spcBef>
                <a:spcPts val="1000"/>
              </a:spcBef>
              <a:spcAft>
                <a:spcPts val="0"/>
              </a:spcAft>
              <a:buSzPts val="1800"/>
              <a:buChar char="•"/>
              <a:defRPr/>
            </a:lvl4pPr>
            <a:lvl5pPr indent="-342900" lvl="4" marL="2286000" algn="l">
              <a:spcBef>
                <a:spcPts val="1000"/>
              </a:spcBef>
              <a:spcAft>
                <a:spcPts val="0"/>
              </a:spcAft>
              <a:buSzPts val="1800"/>
              <a:buChar char="•"/>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1000"/>
              </a:spcAft>
              <a:buSzPts val="1800"/>
              <a:buChar char="•"/>
              <a:defRPr/>
            </a:lvl9pPr>
          </a:lstStyle>
          <a:p/>
        </p:txBody>
      </p:sp>
      <p:sp>
        <p:nvSpPr>
          <p:cNvPr id="26" name="Google Shape;26;p31"/>
          <p:cNvSpPr txBox="1"/>
          <p:nvPr>
            <p:ph idx="10" type="dt"/>
          </p:nvPr>
        </p:nvSpPr>
        <p:spPr>
          <a:xfrm>
            <a:off x="8589660" y="5870575"/>
            <a:ext cx="1600200" cy="3778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31"/>
          <p:cNvSpPr txBox="1"/>
          <p:nvPr>
            <p:ph idx="11" type="ftr"/>
          </p:nvPr>
        </p:nvSpPr>
        <p:spPr>
          <a:xfrm>
            <a:off x="685800" y="5870575"/>
            <a:ext cx="7827659" cy="3778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31"/>
          <p:cNvSpPr txBox="1"/>
          <p:nvPr>
            <p:ph idx="12" type="sldNum"/>
          </p:nvPr>
        </p:nvSpPr>
        <p:spPr>
          <a:xfrm>
            <a:off x="10266060" y="5870575"/>
            <a:ext cx="551167" cy="3778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9" name="Shape 29"/>
        <p:cNvGrpSpPr/>
        <p:nvPr/>
      </p:nvGrpSpPr>
      <p:grpSpPr>
        <a:xfrm>
          <a:off x="0" y="0"/>
          <a:ext cx="0" cy="0"/>
          <a:chOff x="0" y="0"/>
          <a:chExt cx="0" cy="0"/>
        </a:xfrm>
      </p:grpSpPr>
      <p:pic>
        <p:nvPicPr>
          <p:cNvPr descr="Celestia-R1---OverlayContentHD.png" id="30" name="Google Shape;30;p32"/>
          <p:cNvPicPr preferRelativeResize="0"/>
          <p:nvPr/>
        </p:nvPicPr>
        <p:blipFill rotWithShape="1">
          <a:blip r:embed="rId2">
            <a:alphaModFix/>
          </a:blip>
          <a:srcRect b="0" l="0" r="0" t="0"/>
          <a:stretch/>
        </p:blipFill>
        <p:spPr>
          <a:xfrm>
            <a:off x="0" y="0"/>
            <a:ext cx="12188825" cy="6856214"/>
          </a:xfrm>
          <a:prstGeom prst="rect">
            <a:avLst/>
          </a:prstGeom>
          <a:noFill/>
          <a:ln>
            <a:noFill/>
          </a:ln>
        </p:spPr>
      </p:pic>
      <p:sp>
        <p:nvSpPr>
          <p:cNvPr id="31" name="Google Shape;31;p32"/>
          <p:cNvSpPr txBox="1"/>
          <p:nvPr>
            <p:ph type="title"/>
          </p:nvPr>
        </p:nvSpPr>
        <p:spPr>
          <a:xfrm>
            <a:off x="685800" y="3308581"/>
            <a:ext cx="10131427" cy="14688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lt1"/>
              </a:buClr>
              <a:buSzPts val="4000"/>
              <a:buFont typeface="Calibri"/>
              <a:buNone/>
              <a:defRPr b="0" sz="40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32"/>
          <p:cNvSpPr txBox="1"/>
          <p:nvPr>
            <p:ph idx="1" type="body"/>
          </p:nvPr>
        </p:nvSpPr>
        <p:spPr>
          <a:xfrm>
            <a:off x="685799" y="4777381"/>
            <a:ext cx="10131428" cy="860400"/>
          </a:xfrm>
          <a:prstGeom prst="rect">
            <a:avLst/>
          </a:prstGeom>
          <a:noFill/>
          <a:ln>
            <a:noFill/>
          </a:ln>
        </p:spPr>
        <p:txBody>
          <a:bodyPr anchorCtr="0" anchor="t" bIns="45700" lIns="91425" spcFirstLastPara="1" rIns="91425" wrap="square" tIns="45700">
            <a:normAutofit/>
          </a:bodyPr>
          <a:lstStyle>
            <a:lvl1pPr indent="-228600" lvl="0" marL="457200" algn="l">
              <a:spcBef>
                <a:spcPts val="0"/>
              </a:spcBef>
              <a:spcAft>
                <a:spcPts val="0"/>
              </a:spcAft>
              <a:buSzPts val="2000"/>
              <a:buNone/>
              <a:defRPr sz="2000" cap="none">
                <a:solidFill>
                  <a:schemeClr val="lt1"/>
                </a:solidFill>
              </a:defRPr>
            </a:lvl1pPr>
            <a:lvl2pPr indent="-228600" lvl="1" marL="914400" algn="l">
              <a:spcBef>
                <a:spcPts val="1000"/>
              </a:spcBef>
              <a:spcAft>
                <a:spcPts val="0"/>
              </a:spcAft>
              <a:buSzPts val="1800"/>
              <a:buNone/>
              <a:defRPr sz="1800">
                <a:solidFill>
                  <a:schemeClr val="lt1"/>
                </a:solidFill>
              </a:defRPr>
            </a:lvl2pPr>
            <a:lvl3pPr indent="-228600" lvl="2" marL="1371600" algn="l">
              <a:spcBef>
                <a:spcPts val="1000"/>
              </a:spcBef>
              <a:spcAft>
                <a:spcPts val="0"/>
              </a:spcAft>
              <a:buSzPts val="1600"/>
              <a:buNone/>
              <a:defRPr sz="1600">
                <a:solidFill>
                  <a:schemeClr val="lt1"/>
                </a:solidFill>
              </a:defRPr>
            </a:lvl3pPr>
            <a:lvl4pPr indent="-228600" lvl="3" marL="1828800" algn="l">
              <a:spcBef>
                <a:spcPts val="1000"/>
              </a:spcBef>
              <a:spcAft>
                <a:spcPts val="0"/>
              </a:spcAft>
              <a:buSzPts val="1400"/>
              <a:buNone/>
              <a:defRPr sz="1400">
                <a:solidFill>
                  <a:schemeClr val="lt1"/>
                </a:solidFill>
              </a:defRPr>
            </a:lvl4pPr>
            <a:lvl5pPr indent="-228600" lvl="4" marL="2286000" algn="l">
              <a:spcBef>
                <a:spcPts val="1000"/>
              </a:spcBef>
              <a:spcAft>
                <a:spcPts val="0"/>
              </a:spcAft>
              <a:buSzPts val="1400"/>
              <a:buNone/>
              <a:defRPr sz="1400">
                <a:solidFill>
                  <a:schemeClr val="lt1"/>
                </a:solidFill>
              </a:defRPr>
            </a:lvl5pPr>
            <a:lvl6pPr indent="-228600" lvl="5" marL="2743200" algn="l">
              <a:spcBef>
                <a:spcPts val="1000"/>
              </a:spcBef>
              <a:spcAft>
                <a:spcPts val="0"/>
              </a:spcAft>
              <a:buSzPts val="1400"/>
              <a:buNone/>
              <a:defRPr sz="1400">
                <a:solidFill>
                  <a:schemeClr val="lt1"/>
                </a:solidFill>
              </a:defRPr>
            </a:lvl6pPr>
            <a:lvl7pPr indent="-228600" lvl="6" marL="3200400" algn="l">
              <a:spcBef>
                <a:spcPts val="1000"/>
              </a:spcBef>
              <a:spcAft>
                <a:spcPts val="0"/>
              </a:spcAft>
              <a:buSzPts val="1400"/>
              <a:buNone/>
              <a:defRPr sz="1400">
                <a:solidFill>
                  <a:schemeClr val="lt1"/>
                </a:solidFill>
              </a:defRPr>
            </a:lvl7pPr>
            <a:lvl8pPr indent="-228600" lvl="7" marL="3657600" algn="l">
              <a:spcBef>
                <a:spcPts val="1000"/>
              </a:spcBef>
              <a:spcAft>
                <a:spcPts val="0"/>
              </a:spcAft>
              <a:buSzPts val="1400"/>
              <a:buNone/>
              <a:defRPr sz="1400">
                <a:solidFill>
                  <a:schemeClr val="lt1"/>
                </a:solidFill>
              </a:defRPr>
            </a:lvl8pPr>
            <a:lvl9pPr indent="-228600" lvl="8" marL="4114800" algn="l">
              <a:spcBef>
                <a:spcPts val="1000"/>
              </a:spcBef>
              <a:spcAft>
                <a:spcPts val="1000"/>
              </a:spcAft>
              <a:buSzPts val="1400"/>
              <a:buNone/>
              <a:defRPr sz="1400">
                <a:solidFill>
                  <a:schemeClr val="lt1"/>
                </a:solidFill>
              </a:defRPr>
            </a:lvl9pPr>
          </a:lstStyle>
          <a:p/>
        </p:txBody>
      </p:sp>
      <p:sp>
        <p:nvSpPr>
          <p:cNvPr id="33" name="Google Shape;33;p32"/>
          <p:cNvSpPr txBox="1"/>
          <p:nvPr>
            <p:ph idx="10" type="dt"/>
          </p:nvPr>
        </p:nvSpPr>
        <p:spPr>
          <a:xfrm>
            <a:off x="8589660" y="5870575"/>
            <a:ext cx="1600200" cy="3778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32"/>
          <p:cNvSpPr txBox="1"/>
          <p:nvPr>
            <p:ph idx="11" type="ftr"/>
          </p:nvPr>
        </p:nvSpPr>
        <p:spPr>
          <a:xfrm>
            <a:off x="685800" y="5870575"/>
            <a:ext cx="7827659" cy="3778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32"/>
          <p:cNvSpPr txBox="1"/>
          <p:nvPr>
            <p:ph idx="12" type="sldNum"/>
          </p:nvPr>
        </p:nvSpPr>
        <p:spPr>
          <a:xfrm>
            <a:off x="10266060" y="5870575"/>
            <a:ext cx="551167" cy="3778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6" name="Shape 36"/>
        <p:cNvGrpSpPr/>
        <p:nvPr/>
      </p:nvGrpSpPr>
      <p:grpSpPr>
        <a:xfrm>
          <a:off x="0" y="0"/>
          <a:ext cx="0" cy="0"/>
          <a:chOff x="0" y="0"/>
          <a:chExt cx="0" cy="0"/>
        </a:xfrm>
      </p:grpSpPr>
      <p:pic>
        <p:nvPicPr>
          <p:cNvPr descr="Celestia-R1---OverlayContentHD.png" id="37" name="Google Shape;37;p33"/>
          <p:cNvPicPr preferRelativeResize="0"/>
          <p:nvPr/>
        </p:nvPicPr>
        <p:blipFill rotWithShape="1">
          <a:blip r:embed="rId2">
            <a:alphaModFix/>
          </a:blip>
          <a:srcRect b="0" l="0" r="0" t="0"/>
          <a:stretch/>
        </p:blipFill>
        <p:spPr>
          <a:xfrm>
            <a:off x="0" y="0"/>
            <a:ext cx="12188825" cy="6856214"/>
          </a:xfrm>
          <a:prstGeom prst="rect">
            <a:avLst/>
          </a:prstGeom>
          <a:noFill/>
          <a:ln>
            <a:noFill/>
          </a:ln>
        </p:spPr>
      </p:pic>
      <p:sp>
        <p:nvSpPr>
          <p:cNvPr id="38" name="Google Shape;38;p33"/>
          <p:cNvSpPr txBox="1"/>
          <p:nvPr>
            <p:ph type="title"/>
          </p:nvPr>
        </p:nvSpPr>
        <p:spPr>
          <a:xfrm>
            <a:off x="685801" y="609600"/>
            <a:ext cx="10131425" cy="1456267"/>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l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33"/>
          <p:cNvSpPr txBox="1"/>
          <p:nvPr>
            <p:ph idx="1" type="body"/>
          </p:nvPr>
        </p:nvSpPr>
        <p:spPr>
          <a:xfrm>
            <a:off x="685802" y="2142067"/>
            <a:ext cx="4995334" cy="3649134"/>
          </a:xfrm>
          <a:prstGeom prst="rect">
            <a:avLst/>
          </a:prstGeom>
          <a:noFill/>
          <a:ln>
            <a:noFill/>
          </a:ln>
        </p:spPr>
        <p:txBody>
          <a:bodyPr anchorCtr="0" anchor="ctr" bIns="45700" lIns="91425" spcFirstLastPara="1" rIns="91425" wrap="square" tIns="45700">
            <a:normAutofit/>
          </a:bodyPr>
          <a:lstStyle>
            <a:lvl1pPr indent="-342900" lvl="0" marL="457200" algn="l">
              <a:spcBef>
                <a:spcPts val="0"/>
              </a:spcBef>
              <a:spcAft>
                <a:spcPts val="0"/>
              </a:spcAft>
              <a:buSzPts val="1800"/>
              <a:buChar char="•"/>
              <a:defRPr/>
            </a:lvl1pPr>
            <a:lvl2pPr indent="-342900" lvl="1" marL="914400" algn="l">
              <a:spcBef>
                <a:spcPts val="1000"/>
              </a:spcBef>
              <a:spcAft>
                <a:spcPts val="0"/>
              </a:spcAft>
              <a:buSzPts val="1800"/>
              <a:buChar char="•"/>
              <a:defRPr/>
            </a:lvl2pPr>
            <a:lvl3pPr indent="-342900" lvl="2" marL="1371600" algn="l">
              <a:spcBef>
                <a:spcPts val="1000"/>
              </a:spcBef>
              <a:spcAft>
                <a:spcPts val="0"/>
              </a:spcAft>
              <a:buSzPts val="1800"/>
              <a:buChar char="•"/>
              <a:defRPr/>
            </a:lvl3pPr>
            <a:lvl4pPr indent="-342900" lvl="3" marL="1828800" algn="l">
              <a:spcBef>
                <a:spcPts val="1000"/>
              </a:spcBef>
              <a:spcAft>
                <a:spcPts val="0"/>
              </a:spcAft>
              <a:buSzPts val="1800"/>
              <a:buChar char="•"/>
              <a:defRPr/>
            </a:lvl4pPr>
            <a:lvl5pPr indent="-342900" lvl="4" marL="2286000" algn="l">
              <a:spcBef>
                <a:spcPts val="1000"/>
              </a:spcBef>
              <a:spcAft>
                <a:spcPts val="0"/>
              </a:spcAft>
              <a:buSzPts val="1800"/>
              <a:buChar char="•"/>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1000"/>
              </a:spcAft>
              <a:buSzPts val="1800"/>
              <a:buChar char="•"/>
              <a:defRPr/>
            </a:lvl9pPr>
          </a:lstStyle>
          <a:p/>
        </p:txBody>
      </p:sp>
      <p:sp>
        <p:nvSpPr>
          <p:cNvPr id="40" name="Google Shape;40;p33"/>
          <p:cNvSpPr txBox="1"/>
          <p:nvPr>
            <p:ph idx="2" type="body"/>
          </p:nvPr>
        </p:nvSpPr>
        <p:spPr>
          <a:xfrm>
            <a:off x="5821895" y="2142067"/>
            <a:ext cx="4995332" cy="3649133"/>
          </a:xfrm>
          <a:prstGeom prst="rect">
            <a:avLst/>
          </a:prstGeom>
          <a:noFill/>
          <a:ln>
            <a:noFill/>
          </a:ln>
        </p:spPr>
        <p:txBody>
          <a:bodyPr anchorCtr="0" anchor="ctr" bIns="45700" lIns="91425" spcFirstLastPara="1" rIns="91425" wrap="square" tIns="45700">
            <a:normAutofit/>
          </a:bodyPr>
          <a:lstStyle>
            <a:lvl1pPr indent="-342900" lvl="0" marL="457200" algn="l">
              <a:spcBef>
                <a:spcPts val="0"/>
              </a:spcBef>
              <a:spcAft>
                <a:spcPts val="0"/>
              </a:spcAft>
              <a:buSzPts val="1800"/>
              <a:buChar char="•"/>
              <a:defRPr/>
            </a:lvl1pPr>
            <a:lvl2pPr indent="-342900" lvl="1" marL="914400" algn="l">
              <a:spcBef>
                <a:spcPts val="1000"/>
              </a:spcBef>
              <a:spcAft>
                <a:spcPts val="0"/>
              </a:spcAft>
              <a:buSzPts val="1800"/>
              <a:buChar char="•"/>
              <a:defRPr/>
            </a:lvl2pPr>
            <a:lvl3pPr indent="-342900" lvl="2" marL="1371600" algn="l">
              <a:spcBef>
                <a:spcPts val="1000"/>
              </a:spcBef>
              <a:spcAft>
                <a:spcPts val="0"/>
              </a:spcAft>
              <a:buSzPts val="1800"/>
              <a:buChar char="•"/>
              <a:defRPr/>
            </a:lvl3pPr>
            <a:lvl4pPr indent="-342900" lvl="3" marL="1828800" algn="l">
              <a:spcBef>
                <a:spcPts val="1000"/>
              </a:spcBef>
              <a:spcAft>
                <a:spcPts val="0"/>
              </a:spcAft>
              <a:buSzPts val="1800"/>
              <a:buChar char="•"/>
              <a:defRPr/>
            </a:lvl4pPr>
            <a:lvl5pPr indent="-342900" lvl="4" marL="2286000" algn="l">
              <a:spcBef>
                <a:spcPts val="1000"/>
              </a:spcBef>
              <a:spcAft>
                <a:spcPts val="0"/>
              </a:spcAft>
              <a:buSzPts val="1800"/>
              <a:buChar char="•"/>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1000"/>
              </a:spcAft>
              <a:buSzPts val="1800"/>
              <a:buChar char="•"/>
              <a:defRPr/>
            </a:lvl9pPr>
          </a:lstStyle>
          <a:p/>
        </p:txBody>
      </p:sp>
      <p:sp>
        <p:nvSpPr>
          <p:cNvPr id="41" name="Google Shape;41;p33"/>
          <p:cNvSpPr txBox="1"/>
          <p:nvPr>
            <p:ph idx="10" type="dt"/>
          </p:nvPr>
        </p:nvSpPr>
        <p:spPr>
          <a:xfrm>
            <a:off x="8589660" y="5870575"/>
            <a:ext cx="1600200" cy="3778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33"/>
          <p:cNvSpPr txBox="1"/>
          <p:nvPr>
            <p:ph idx="11" type="ftr"/>
          </p:nvPr>
        </p:nvSpPr>
        <p:spPr>
          <a:xfrm>
            <a:off x="685800" y="5870575"/>
            <a:ext cx="7827659" cy="3778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33"/>
          <p:cNvSpPr txBox="1"/>
          <p:nvPr>
            <p:ph idx="12" type="sldNum"/>
          </p:nvPr>
        </p:nvSpPr>
        <p:spPr>
          <a:xfrm>
            <a:off x="10266060" y="5870575"/>
            <a:ext cx="551167" cy="3778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4" name="Shape 44"/>
        <p:cNvGrpSpPr/>
        <p:nvPr/>
      </p:nvGrpSpPr>
      <p:grpSpPr>
        <a:xfrm>
          <a:off x="0" y="0"/>
          <a:ext cx="0" cy="0"/>
          <a:chOff x="0" y="0"/>
          <a:chExt cx="0" cy="0"/>
        </a:xfrm>
      </p:grpSpPr>
      <p:sp>
        <p:nvSpPr>
          <p:cNvPr id="45" name="Google Shape;45;p34"/>
          <p:cNvSpPr txBox="1"/>
          <p:nvPr>
            <p:ph type="title"/>
          </p:nvPr>
        </p:nvSpPr>
        <p:spPr>
          <a:xfrm>
            <a:off x="685801" y="609600"/>
            <a:ext cx="10131425" cy="1456267"/>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lt1"/>
              </a:buClr>
              <a:buSzPts val="3600"/>
              <a:buFont typeface="Calibri"/>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6" name="Google Shape;46;p34"/>
          <p:cNvSpPr txBox="1"/>
          <p:nvPr>
            <p:ph idx="1" type="body"/>
          </p:nvPr>
        </p:nvSpPr>
        <p:spPr>
          <a:xfrm>
            <a:off x="973670" y="2218267"/>
            <a:ext cx="4709054" cy="576262"/>
          </a:xfrm>
          <a:prstGeom prst="rect">
            <a:avLst/>
          </a:prstGeom>
          <a:noFill/>
          <a:ln>
            <a:noFill/>
          </a:ln>
        </p:spPr>
        <p:txBody>
          <a:bodyPr anchorCtr="0" anchor="b" bIns="45700" lIns="91425" spcFirstLastPara="1" rIns="91425" wrap="square" tIns="45700">
            <a:noAutofit/>
          </a:bodyPr>
          <a:lstStyle>
            <a:lvl1pPr indent="-228600" lvl="0" marL="457200" algn="l">
              <a:spcBef>
                <a:spcPts val="0"/>
              </a:spcBef>
              <a:spcAft>
                <a:spcPts val="0"/>
              </a:spcAft>
              <a:buSzPts val="2800"/>
              <a:buNone/>
              <a:defRPr b="0" sz="2800"/>
            </a:lvl1pPr>
            <a:lvl2pPr indent="-228600" lvl="1" marL="914400" algn="l">
              <a:spcBef>
                <a:spcPts val="1000"/>
              </a:spcBef>
              <a:spcAft>
                <a:spcPts val="0"/>
              </a:spcAft>
              <a:buSzPts val="2000"/>
              <a:buNone/>
              <a:defRPr b="1" sz="2000"/>
            </a:lvl2pPr>
            <a:lvl3pPr indent="-228600" lvl="2" marL="1371600" algn="l">
              <a:spcBef>
                <a:spcPts val="1000"/>
              </a:spcBef>
              <a:spcAft>
                <a:spcPts val="0"/>
              </a:spcAft>
              <a:buSzPts val="1800"/>
              <a:buNone/>
              <a:defRPr b="1" sz="1800"/>
            </a:lvl3pPr>
            <a:lvl4pPr indent="-228600" lvl="3" marL="1828800" algn="l">
              <a:spcBef>
                <a:spcPts val="1000"/>
              </a:spcBef>
              <a:spcAft>
                <a:spcPts val="0"/>
              </a:spcAft>
              <a:buSzPts val="1600"/>
              <a:buNone/>
              <a:defRPr b="1" sz="1600"/>
            </a:lvl4pPr>
            <a:lvl5pPr indent="-228600" lvl="4" marL="2286000" algn="l">
              <a:spcBef>
                <a:spcPts val="1000"/>
              </a:spcBef>
              <a:spcAft>
                <a:spcPts val="0"/>
              </a:spcAft>
              <a:buSzPts val="1600"/>
              <a:buNone/>
              <a:defRPr b="1" sz="1600"/>
            </a:lvl5pPr>
            <a:lvl6pPr indent="-228600" lvl="5" marL="2743200" algn="l">
              <a:spcBef>
                <a:spcPts val="1000"/>
              </a:spcBef>
              <a:spcAft>
                <a:spcPts val="0"/>
              </a:spcAft>
              <a:buSzPts val="1600"/>
              <a:buNone/>
              <a:defRPr b="1" sz="1600"/>
            </a:lvl6pPr>
            <a:lvl7pPr indent="-228600" lvl="6" marL="3200400" algn="l">
              <a:spcBef>
                <a:spcPts val="1000"/>
              </a:spcBef>
              <a:spcAft>
                <a:spcPts val="0"/>
              </a:spcAft>
              <a:buSzPts val="1600"/>
              <a:buNone/>
              <a:defRPr b="1" sz="1600"/>
            </a:lvl7pPr>
            <a:lvl8pPr indent="-228600" lvl="7" marL="3657600" algn="l">
              <a:spcBef>
                <a:spcPts val="1000"/>
              </a:spcBef>
              <a:spcAft>
                <a:spcPts val="0"/>
              </a:spcAft>
              <a:buSzPts val="1600"/>
              <a:buNone/>
              <a:defRPr b="1" sz="1600"/>
            </a:lvl8pPr>
            <a:lvl9pPr indent="-228600" lvl="8" marL="4114800" algn="l">
              <a:spcBef>
                <a:spcPts val="1000"/>
              </a:spcBef>
              <a:spcAft>
                <a:spcPts val="1000"/>
              </a:spcAft>
              <a:buSzPts val="1600"/>
              <a:buNone/>
              <a:defRPr b="1" sz="1600"/>
            </a:lvl9pPr>
          </a:lstStyle>
          <a:p/>
        </p:txBody>
      </p:sp>
      <p:sp>
        <p:nvSpPr>
          <p:cNvPr id="47" name="Google Shape;47;p34"/>
          <p:cNvSpPr txBox="1"/>
          <p:nvPr>
            <p:ph idx="2" type="body"/>
          </p:nvPr>
        </p:nvSpPr>
        <p:spPr>
          <a:xfrm>
            <a:off x="685801" y="2870201"/>
            <a:ext cx="4996923" cy="2920998"/>
          </a:xfrm>
          <a:prstGeom prst="rect">
            <a:avLst/>
          </a:prstGeom>
          <a:noFill/>
          <a:ln>
            <a:noFill/>
          </a:ln>
        </p:spPr>
        <p:txBody>
          <a:bodyPr anchorCtr="0" anchor="t" bIns="45700" lIns="91425" spcFirstLastPara="1" rIns="91425" wrap="square" tIns="45700">
            <a:normAutofit/>
          </a:bodyPr>
          <a:lstStyle>
            <a:lvl1pPr indent="-342900" lvl="0" marL="457200" algn="l">
              <a:spcBef>
                <a:spcPts val="0"/>
              </a:spcBef>
              <a:spcAft>
                <a:spcPts val="0"/>
              </a:spcAft>
              <a:buSzPts val="1800"/>
              <a:buChar char="•"/>
              <a:defRPr/>
            </a:lvl1pPr>
            <a:lvl2pPr indent="-342900" lvl="1" marL="914400" algn="l">
              <a:spcBef>
                <a:spcPts val="1000"/>
              </a:spcBef>
              <a:spcAft>
                <a:spcPts val="0"/>
              </a:spcAft>
              <a:buSzPts val="1800"/>
              <a:buChar char="•"/>
              <a:defRPr/>
            </a:lvl2pPr>
            <a:lvl3pPr indent="-342900" lvl="2" marL="1371600" algn="l">
              <a:spcBef>
                <a:spcPts val="1000"/>
              </a:spcBef>
              <a:spcAft>
                <a:spcPts val="0"/>
              </a:spcAft>
              <a:buSzPts val="1800"/>
              <a:buChar char="•"/>
              <a:defRPr/>
            </a:lvl3pPr>
            <a:lvl4pPr indent="-342900" lvl="3" marL="1828800" algn="l">
              <a:spcBef>
                <a:spcPts val="1000"/>
              </a:spcBef>
              <a:spcAft>
                <a:spcPts val="0"/>
              </a:spcAft>
              <a:buSzPts val="1800"/>
              <a:buChar char="•"/>
              <a:defRPr/>
            </a:lvl4pPr>
            <a:lvl5pPr indent="-342900" lvl="4" marL="2286000" algn="l">
              <a:spcBef>
                <a:spcPts val="1000"/>
              </a:spcBef>
              <a:spcAft>
                <a:spcPts val="0"/>
              </a:spcAft>
              <a:buSzPts val="1800"/>
              <a:buChar char="•"/>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1000"/>
              </a:spcAft>
              <a:buSzPts val="1800"/>
              <a:buChar char="•"/>
              <a:defRPr/>
            </a:lvl9pPr>
          </a:lstStyle>
          <a:p/>
        </p:txBody>
      </p:sp>
      <p:sp>
        <p:nvSpPr>
          <p:cNvPr id="48" name="Google Shape;48;p34"/>
          <p:cNvSpPr txBox="1"/>
          <p:nvPr>
            <p:ph idx="3" type="body"/>
          </p:nvPr>
        </p:nvSpPr>
        <p:spPr>
          <a:xfrm>
            <a:off x="6096003" y="2226734"/>
            <a:ext cx="4722813" cy="576262"/>
          </a:xfrm>
          <a:prstGeom prst="rect">
            <a:avLst/>
          </a:prstGeom>
          <a:noFill/>
          <a:ln>
            <a:noFill/>
          </a:ln>
        </p:spPr>
        <p:txBody>
          <a:bodyPr anchorCtr="0" anchor="b" bIns="45700" lIns="91425" spcFirstLastPara="1" rIns="91425" wrap="square" tIns="45700">
            <a:noAutofit/>
          </a:bodyPr>
          <a:lstStyle>
            <a:lvl1pPr indent="-228600" lvl="0" marL="457200" algn="l">
              <a:spcBef>
                <a:spcPts val="0"/>
              </a:spcBef>
              <a:spcAft>
                <a:spcPts val="0"/>
              </a:spcAft>
              <a:buSzPts val="2800"/>
              <a:buNone/>
              <a:defRPr b="0" sz="2800"/>
            </a:lvl1pPr>
            <a:lvl2pPr indent="-228600" lvl="1" marL="914400" algn="l">
              <a:spcBef>
                <a:spcPts val="1000"/>
              </a:spcBef>
              <a:spcAft>
                <a:spcPts val="0"/>
              </a:spcAft>
              <a:buSzPts val="2000"/>
              <a:buNone/>
              <a:defRPr b="1" sz="2000"/>
            </a:lvl2pPr>
            <a:lvl3pPr indent="-228600" lvl="2" marL="1371600" algn="l">
              <a:spcBef>
                <a:spcPts val="1000"/>
              </a:spcBef>
              <a:spcAft>
                <a:spcPts val="0"/>
              </a:spcAft>
              <a:buSzPts val="1800"/>
              <a:buNone/>
              <a:defRPr b="1" sz="1800"/>
            </a:lvl3pPr>
            <a:lvl4pPr indent="-228600" lvl="3" marL="1828800" algn="l">
              <a:spcBef>
                <a:spcPts val="1000"/>
              </a:spcBef>
              <a:spcAft>
                <a:spcPts val="0"/>
              </a:spcAft>
              <a:buSzPts val="1600"/>
              <a:buNone/>
              <a:defRPr b="1" sz="1600"/>
            </a:lvl4pPr>
            <a:lvl5pPr indent="-228600" lvl="4" marL="2286000" algn="l">
              <a:spcBef>
                <a:spcPts val="1000"/>
              </a:spcBef>
              <a:spcAft>
                <a:spcPts val="0"/>
              </a:spcAft>
              <a:buSzPts val="1600"/>
              <a:buNone/>
              <a:defRPr b="1" sz="1600"/>
            </a:lvl5pPr>
            <a:lvl6pPr indent="-228600" lvl="5" marL="2743200" algn="l">
              <a:spcBef>
                <a:spcPts val="1000"/>
              </a:spcBef>
              <a:spcAft>
                <a:spcPts val="0"/>
              </a:spcAft>
              <a:buSzPts val="1600"/>
              <a:buNone/>
              <a:defRPr b="1" sz="1600"/>
            </a:lvl6pPr>
            <a:lvl7pPr indent="-228600" lvl="6" marL="3200400" algn="l">
              <a:spcBef>
                <a:spcPts val="1000"/>
              </a:spcBef>
              <a:spcAft>
                <a:spcPts val="0"/>
              </a:spcAft>
              <a:buSzPts val="1600"/>
              <a:buNone/>
              <a:defRPr b="1" sz="1600"/>
            </a:lvl7pPr>
            <a:lvl8pPr indent="-228600" lvl="7" marL="3657600" algn="l">
              <a:spcBef>
                <a:spcPts val="1000"/>
              </a:spcBef>
              <a:spcAft>
                <a:spcPts val="0"/>
              </a:spcAft>
              <a:buSzPts val="1600"/>
              <a:buNone/>
              <a:defRPr b="1" sz="1600"/>
            </a:lvl8pPr>
            <a:lvl9pPr indent="-228600" lvl="8" marL="4114800" algn="l">
              <a:spcBef>
                <a:spcPts val="1000"/>
              </a:spcBef>
              <a:spcAft>
                <a:spcPts val="1000"/>
              </a:spcAft>
              <a:buSzPts val="1600"/>
              <a:buNone/>
              <a:defRPr b="1" sz="1600"/>
            </a:lvl9pPr>
          </a:lstStyle>
          <a:p/>
        </p:txBody>
      </p:sp>
      <p:sp>
        <p:nvSpPr>
          <p:cNvPr id="49" name="Google Shape;49;p34"/>
          <p:cNvSpPr txBox="1"/>
          <p:nvPr>
            <p:ph idx="4" type="body"/>
          </p:nvPr>
        </p:nvSpPr>
        <p:spPr>
          <a:xfrm>
            <a:off x="5823483" y="2870201"/>
            <a:ext cx="4995334" cy="2920998"/>
          </a:xfrm>
          <a:prstGeom prst="rect">
            <a:avLst/>
          </a:prstGeom>
          <a:noFill/>
          <a:ln>
            <a:noFill/>
          </a:ln>
        </p:spPr>
        <p:txBody>
          <a:bodyPr anchorCtr="0" anchor="t" bIns="45700" lIns="91425" spcFirstLastPara="1" rIns="91425" wrap="square" tIns="45700">
            <a:normAutofit/>
          </a:bodyPr>
          <a:lstStyle>
            <a:lvl1pPr indent="-342900" lvl="0" marL="457200" algn="l">
              <a:spcBef>
                <a:spcPts val="0"/>
              </a:spcBef>
              <a:spcAft>
                <a:spcPts val="0"/>
              </a:spcAft>
              <a:buSzPts val="1800"/>
              <a:buChar char="•"/>
              <a:defRPr/>
            </a:lvl1pPr>
            <a:lvl2pPr indent="-342900" lvl="1" marL="914400" algn="l">
              <a:spcBef>
                <a:spcPts val="1000"/>
              </a:spcBef>
              <a:spcAft>
                <a:spcPts val="0"/>
              </a:spcAft>
              <a:buSzPts val="1800"/>
              <a:buChar char="•"/>
              <a:defRPr/>
            </a:lvl2pPr>
            <a:lvl3pPr indent="-342900" lvl="2" marL="1371600" algn="l">
              <a:spcBef>
                <a:spcPts val="1000"/>
              </a:spcBef>
              <a:spcAft>
                <a:spcPts val="0"/>
              </a:spcAft>
              <a:buSzPts val="1800"/>
              <a:buChar char="•"/>
              <a:defRPr/>
            </a:lvl3pPr>
            <a:lvl4pPr indent="-342900" lvl="3" marL="1828800" algn="l">
              <a:spcBef>
                <a:spcPts val="1000"/>
              </a:spcBef>
              <a:spcAft>
                <a:spcPts val="0"/>
              </a:spcAft>
              <a:buSzPts val="1800"/>
              <a:buChar char="•"/>
              <a:defRPr/>
            </a:lvl4pPr>
            <a:lvl5pPr indent="-342900" lvl="4" marL="2286000" algn="l">
              <a:spcBef>
                <a:spcPts val="1000"/>
              </a:spcBef>
              <a:spcAft>
                <a:spcPts val="0"/>
              </a:spcAft>
              <a:buSzPts val="1800"/>
              <a:buChar char="•"/>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1000"/>
              </a:spcAft>
              <a:buSzPts val="1800"/>
              <a:buChar char="•"/>
              <a:defRPr/>
            </a:lvl9pPr>
          </a:lstStyle>
          <a:p/>
        </p:txBody>
      </p:sp>
      <p:sp>
        <p:nvSpPr>
          <p:cNvPr id="50" name="Google Shape;50;p34"/>
          <p:cNvSpPr txBox="1"/>
          <p:nvPr>
            <p:ph idx="10" type="dt"/>
          </p:nvPr>
        </p:nvSpPr>
        <p:spPr>
          <a:xfrm>
            <a:off x="8589660" y="5870575"/>
            <a:ext cx="1600200" cy="3778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34"/>
          <p:cNvSpPr txBox="1"/>
          <p:nvPr>
            <p:ph idx="11" type="ftr"/>
          </p:nvPr>
        </p:nvSpPr>
        <p:spPr>
          <a:xfrm>
            <a:off x="685800" y="5870575"/>
            <a:ext cx="7827659" cy="3778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34"/>
          <p:cNvSpPr txBox="1"/>
          <p:nvPr>
            <p:ph idx="12" type="sldNum"/>
          </p:nvPr>
        </p:nvSpPr>
        <p:spPr>
          <a:xfrm>
            <a:off x="10266060" y="5870575"/>
            <a:ext cx="551167" cy="3778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3" name="Shape 53"/>
        <p:cNvGrpSpPr/>
        <p:nvPr/>
      </p:nvGrpSpPr>
      <p:grpSpPr>
        <a:xfrm>
          <a:off x="0" y="0"/>
          <a:ext cx="0" cy="0"/>
          <a:chOff x="0" y="0"/>
          <a:chExt cx="0" cy="0"/>
        </a:xfrm>
      </p:grpSpPr>
      <p:pic>
        <p:nvPicPr>
          <p:cNvPr descr="Celestia-R1---OverlayContentHD.png" id="54" name="Google Shape;54;p35"/>
          <p:cNvPicPr preferRelativeResize="0"/>
          <p:nvPr/>
        </p:nvPicPr>
        <p:blipFill rotWithShape="1">
          <a:blip r:embed="rId2">
            <a:alphaModFix/>
          </a:blip>
          <a:srcRect b="0" l="0" r="0" t="0"/>
          <a:stretch/>
        </p:blipFill>
        <p:spPr>
          <a:xfrm>
            <a:off x="0" y="0"/>
            <a:ext cx="12188825" cy="6856214"/>
          </a:xfrm>
          <a:prstGeom prst="rect">
            <a:avLst/>
          </a:prstGeom>
          <a:noFill/>
          <a:ln>
            <a:noFill/>
          </a:ln>
        </p:spPr>
      </p:pic>
      <p:sp>
        <p:nvSpPr>
          <p:cNvPr id="55" name="Google Shape;55;p35"/>
          <p:cNvSpPr txBox="1"/>
          <p:nvPr>
            <p:ph type="title"/>
          </p:nvPr>
        </p:nvSpPr>
        <p:spPr>
          <a:xfrm>
            <a:off x="685801" y="609600"/>
            <a:ext cx="10131425" cy="1456267"/>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l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35"/>
          <p:cNvSpPr txBox="1"/>
          <p:nvPr>
            <p:ph idx="10" type="dt"/>
          </p:nvPr>
        </p:nvSpPr>
        <p:spPr>
          <a:xfrm>
            <a:off x="8589660" y="5870575"/>
            <a:ext cx="1600200" cy="3778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35"/>
          <p:cNvSpPr txBox="1"/>
          <p:nvPr>
            <p:ph idx="11" type="ftr"/>
          </p:nvPr>
        </p:nvSpPr>
        <p:spPr>
          <a:xfrm>
            <a:off x="685800" y="5870575"/>
            <a:ext cx="7827659" cy="3778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35"/>
          <p:cNvSpPr txBox="1"/>
          <p:nvPr>
            <p:ph idx="12" type="sldNum"/>
          </p:nvPr>
        </p:nvSpPr>
        <p:spPr>
          <a:xfrm>
            <a:off x="10266060" y="5870575"/>
            <a:ext cx="551167" cy="3778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9" name="Shape 59"/>
        <p:cNvGrpSpPr/>
        <p:nvPr/>
      </p:nvGrpSpPr>
      <p:grpSpPr>
        <a:xfrm>
          <a:off x="0" y="0"/>
          <a:ext cx="0" cy="0"/>
          <a:chOff x="0" y="0"/>
          <a:chExt cx="0" cy="0"/>
        </a:xfrm>
      </p:grpSpPr>
      <p:pic>
        <p:nvPicPr>
          <p:cNvPr descr="Celestia-R1---OverlayContentHD.png" id="60" name="Google Shape;60;p36"/>
          <p:cNvPicPr preferRelativeResize="0"/>
          <p:nvPr/>
        </p:nvPicPr>
        <p:blipFill rotWithShape="1">
          <a:blip r:embed="rId2">
            <a:alphaModFix/>
          </a:blip>
          <a:srcRect b="0" l="0" r="0" t="0"/>
          <a:stretch/>
        </p:blipFill>
        <p:spPr>
          <a:xfrm>
            <a:off x="0" y="0"/>
            <a:ext cx="12188825" cy="6856214"/>
          </a:xfrm>
          <a:prstGeom prst="rect">
            <a:avLst/>
          </a:prstGeom>
          <a:noFill/>
          <a:ln>
            <a:noFill/>
          </a:ln>
        </p:spPr>
      </p:pic>
      <p:sp>
        <p:nvSpPr>
          <p:cNvPr id="61" name="Google Shape;61;p36"/>
          <p:cNvSpPr txBox="1"/>
          <p:nvPr>
            <p:ph idx="10" type="dt"/>
          </p:nvPr>
        </p:nvSpPr>
        <p:spPr>
          <a:xfrm>
            <a:off x="8589660" y="5870575"/>
            <a:ext cx="1600200" cy="3778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 name="Google Shape;62;p36"/>
          <p:cNvSpPr txBox="1"/>
          <p:nvPr>
            <p:ph idx="11" type="ftr"/>
          </p:nvPr>
        </p:nvSpPr>
        <p:spPr>
          <a:xfrm>
            <a:off x="685800" y="5870575"/>
            <a:ext cx="7827659" cy="3778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36"/>
          <p:cNvSpPr txBox="1"/>
          <p:nvPr>
            <p:ph idx="12" type="sldNum"/>
          </p:nvPr>
        </p:nvSpPr>
        <p:spPr>
          <a:xfrm>
            <a:off x="10266060" y="5870575"/>
            <a:ext cx="551167" cy="3778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64" name="Shape 64"/>
        <p:cNvGrpSpPr/>
        <p:nvPr/>
      </p:nvGrpSpPr>
      <p:grpSpPr>
        <a:xfrm>
          <a:off x="0" y="0"/>
          <a:ext cx="0" cy="0"/>
          <a:chOff x="0" y="0"/>
          <a:chExt cx="0" cy="0"/>
        </a:xfrm>
      </p:grpSpPr>
      <p:pic>
        <p:nvPicPr>
          <p:cNvPr descr="Celestia-R1---OverlayContentHD.png" id="65" name="Google Shape;65;p37"/>
          <p:cNvPicPr preferRelativeResize="0"/>
          <p:nvPr/>
        </p:nvPicPr>
        <p:blipFill rotWithShape="1">
          <a:blip r:embed="rId2">
            <a:alphaModFix/>
          </a:blip>
          <a:srcRect b="0" l="0" r="0" t="0"/>
          <a:stretch/>
        </p:blipFill>
        <p:spPr>
          <a:xfrm>
            <a:off x="0" y="0"/>
            <a:ext cx="12188825" cy="6856214"/>
          </a:xfrm>
          <a:prstGeom prst="rect">
            <a:avLst/>
          </a:prstGeom>
          <a:noFill/>
          <a:ln>
            <a:noFill/>
          </a:ln>
        </p:spPr>
      </p:pic>
      <p:sp>
        <p:nvSpPr>
          <p:cNvPr id="66" name="Google Shape;66;p37"/>
          <p:cNvSpPr txBox="1"/>
          <p:nvPr>
            <p:ph type="title"/>
          </p:nvPr>
        </p:nvSpPr>
        <p:spPr>
          <a:xfrm>
            <a:off x="685800" y="2074333"/>
            <a:ext cx="3680885" cy="13716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lt1"/>
              </a:buClr>
              <a:buSzPts val="2400"/>
              <a:buFont typeface="Calibri"/>
              <a:buNone/>
              <a:defRPr b="0" sz="24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37"/>
          <p:cNvSpPr txBox="1"/>
          <p:nvPr>
            <p:ph idx="1" type="body"/>
          </p:nvPr>
        </p:nvSpPr>
        <p:spPr>
          <a:xfrm>
            <a:off x="4648201" y="609601"/>
            <a:ext cx="6169026" cy="5181600"/>
          </a:xfrm>
          <a:prstGeom prst="rect">
            <a:avLst/>
          </a:prstGeom>
          <a:noFill/>
          <a:ln>
            <a:noFill/>
          </a:ln>
        </p:spPr>
        <p:txBody>
          <a:bodyPr anchorCtr="0" anchor="ctr" bIns="45700" lIns="91425" spcFirstLastPara="1" rIns="91425" wrap="square" tIns="45700">
            <a:normAutofit/>
          </a:bodyPr>
          <a:lstStyle>
            <a:lvl1pPr indent="-342900" lvl="0" marL="457200" algn="l">
              <a:spcBef>
                <a:spcPts val="0"/>
              </a:spcBef>
              <a:spcAft>
                <a:spcPts val="0"/>
              </a:spcAft>
              <a:buSzPts val="1800"/>
              <a:buChar char="•"/>
              <a:defRPr/>
            </a:lvl1pPr>
            <a:lvl2pPr indent="-342900" lvl="1" marL="914400" algn="l">
              <a:spcBef>
                <a:spcPts val="1000"/>
              </a:spcBef>
              <a:spcAft>
                <a:spcPts val="0"/>
              </a:spcAft>
              <a:buSzPts val="1800"/>
              <a:buChar char="•"/>
              <a:defRPr/>
            </a:lvl2pPr>
            <a:lvl3pPr indent="-342900" lvl="2" marL="1371600" algn="l">
              <a:spcBef>
                <a:spcPts val="1000"/>
              </a:spcBef>
              <a:spcAft>
                <a:spcPts val="0"/>
              </a:spcAft>
              <a:buSzPts val="1800"/>
              <a:buChar char="•"/>
              <a:defRPr/>
            </a:lvl3pPr>
            <a:lvl4pPr indent="-342900" lvl="3" marL="1828800" algn="l">
              <a:spcBef>
                <a:spcPts val="1000"/>
              </a:spcBef>
              <a:spcAft>
                <a:spcPts val="0"/>
              </a:spcAft>
              <a:buSzPts val="1800"/>
              <a:buChar char="•"/>
              <a:defRPr/>
            </a:lvl4pPr>
            <a:lvl5pPr indent="-342900" lvl="4" marL="2286000" algn="l">
              <a:spcBef>
                <a:spcPts val="1000"/>
              </a:spcBef>
              <a:spcAft>
                <a:spcPts val="0"/>
              </a:spcAft>
              <a:buSzPts val="1800"/>
              <a:buChar char="•"/>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1000"/>
              </a:spcAft>
              <a:buSzPts val="1800"/>
              <a:buChar char="•"/>
              <a:defRPr/>
            </a:lvl9pPr>
          </a:lstStyle>
          <a:p/>
        </p:txBody>
      </p:sp>
      <p:sp>
        <p:nvSpPr>
          <p:cNvPr id="68" name="Google Shape;68;p37"/>
          <p:cNvSpPr txBox="1"/>
          <p:nvPr>
            <p:ph idx="2" type="body"/>
          </p:nvPr>
        </p:nvSpPr>
        <p:spPr>
          <a:xfrm>
            <a:off x="685800" y="3445933"/>
            <a:ext cx="3680885" cy="1828800"/>
          </a:xfrm>
          <a:prstGeom prst="rect">
            <a:avLst/>
          </a:prstGeom>
          <a:noFill/>
          <a:ln>
            <a:noFill/>
          </a:ln>
        </p:spPr>
        <p:txBody>
          <a:bodyPr anchorCtr="0" anchor="t" bIns="45700" lIns="91425" spcFirstLastPara="1" rIns="91425" wrap="square" tIns="45700">
            <a:normAutofit/>
          </a:bodyPr>
          <a:lstStyle>
            <a:lvl1pPr indent="-228600" lvl="0" marL="457200" algn="l">
              <a:spcBef>
                <a:spcPts val="0"/>
              </a:spcBef>
              <a:spcAft>
                <a:spcPts val="0"/>
              </a:spcAft>
              <a:buSzPts val="1600"/>
              <a:buNone/>
              <a:defRPr sz="1600"/>
            </a:lvl1pPr>
            <a:lvl2pPr indent="-228600" lvl="1" marL="914400" algn="l">
              <a:spcBef>
                <a:spcPts val="1000"/>
              </a:spcBef>
              <a:spcAft>
                <a:spcPts val="0"/>
              </a:spcAft>
              <a:buSzPts val="1200"/>
              <a:buNone/>
              <a:defRPr sz="1200"/>
            </a:lvl2pPr>
            <a:lvl3pPr indent="-228600" lvl="2" marL="1371600" algn="l">
              <a:spcBef>
                <a:spcPts val="1000"/>
              </a:spcBef>
              <a:spcAft>
                <a:spcPts val="0"/>
              </a:spcAft>
              <a:buSzPts val="1000"/>
              <a:buNone/>
              <a:defRPr sz="1000"/>
            </a:lvl3pPr>
            <a:lvl4pPr indent="-228600" lvl="3" marL="1828800" algn="l">
              <a:spcBef>
                <a:spcPts val="1000"/>
              </a:spcBef>
              <a:spcAft>
                <a:spcPts val="0"/>
              </a:spcAft>
              <a:buSzPts val="900"/>
              <a:buNone/>
              <a:defRPr sz="900"/>
            </a:lvl4pPr>
            <a:lvl5pPr indent="-228600" lvl="4" marL="2286000" algn="l">
              <a:spcBef>
                <a:spcPts val="1000"/>
              </a:spcBef>
              <a:spcAft>
                <a:spcPts val="0"/>
              </a:spcAft>
              <a:buSzPts val="900"/>
              <a:buNone/>
              <a:defRPr sz="900"/>
            </a:lvl5pPr>
            <a:lvl6pPr indent="-228600" lvl="5" marL="2743200" algn="l">
              <a:spcBef>
                <a:spcPts val="1000"/>
              </a:spcBef>
              <a:spcAft>
                <a:spcPts val="0"/>
              </a:spcAft>
              <a:buSzPts val="900"/>
              <a:buNone/>
              <a:defRPr sz="900"/>
            </a:lvl6pPr>
            <a:lvl7pPr indent="-228600" lvl="6" marL="3200400" algn="l">
              <a:spcBef>
                <a:spcPts val="1000"/>
              </a:spcBef>
              <a:spcAft>
                <a:spcPts val="0"/>
              </a:spcAft>
              <a:buSzPts val="900"/>
              <a:buNone/>
              <a:defRPr sz="900"/>
            </a:lvl7pPr>
            <a:lvl8pPr indent="-228600" lvl="7" marL="3657600" algn="l">
              <a:spcBef>
                <a:spcPts val="1000"/>
              </a:spcBef>
              <a:spcAft>
                <a:spcPts val="0"/>
              </a:spcAft>
              <a:buSzPts val="900"/>
              <a:buNone/>
              <a:defRPr sz="900"/>
            </a:lvl8pPr>
            <a:lvl9pPr indent="-228600" lvl="8" marL="4114800" algn="l">
              <a:spcBef>
                <a:spcPts val="1000"/>
              </a:spcBef>
              <a:spcAft>
                <a:spcPts val="1000"/>
              </a:spcAft>
              <a:buSzPts val="900"/>
              <a:buNone/>
              <a:defRPr sz="900"/>
            </a:lvl9pPr>
          </a:lstStyle>
          <a:p/>
        </p:txBody>
      </p:sp>
      <p:sp>
        <p:nvSpPr>
          <p:cNvPr id="69" name="Google Shape;69;p37"/>
          <p:cNvSpPr txBox="1"/>
          <p:nvPr>
            <p:ph idx="10" type="dt"/>
          </p:nvPr>
        </p:nvSpPr>
        <p:spPr>
          <a:xfrm>
            <a:off x="8589660" y="5870575"/>
            <a:ext cx="1600200" cy="3778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37"/>
          <p:cNvSpPr txBox="1"/>
          <p:nvPr>
            <p:ph idx="11" type="ftr"/>
          </p:nvPr>
        </p:nvSpPr>
        <p:spPr>
          <a:xfrm>
            <a:off x="685800" y="5870575"/>
            <a:ext cx="7827659" cy="3778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37"/>
          <p:cNvSpPr txBox="1"/>
          <p:nvPr>
            <p:ph idx="12" type="sldNum"/>
          </p:nvPr>
        </p:nvSpPr>
        <p:spPr>
          <a:xfrm>
            <a:off x="10266060" y="5870575"/>
            <a:ext cx="551167" cy="3778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72" name="Shape 72"/>
        <p:cNvGrpSpPr/>
        <p:nvPr/>
      </p:nvGrpSpPr>
      <p:grpSpPr>
        <a:xfrm>
          <a:off x="0" y="0"/>
          <a:ext cx="0" cy="0"/>
          <a:chOff x="0" y="0"/>
          <a:chExt cx="0" cy="0"/>
        </a:xfrm>
      </p:grpSpPr>
      <p:pic>
        <p:nvPicPr>
          <p:cNvPr descr="Celestia-R1---OverlayContentHD.png" id="73" name="Google Shape;73;p38"/>
          <p:cNvPicPr preferRelativeResize="0"/>
          <p:nvPr/>
        </p:nvPicPr>
        <p:blipFill rotWithShape="1">
          <a:blip r:embed="rId2">
            <a:alphaModFix/>
          </a:blip>
          <a:srcRect b="0" l="0" r="0" t="0"/>
          <a:stretch/>
        </p:blipFill>
        <p:spPr>
          <a:xfrm>
            <a:off x="0" y="0"/>
            <a:ext cx="12188825" cy="6856214"/>
          </a:xfrm>
          <a:prstGeom prst="rect">
            <a:avLst/>
          </a:prstGeom>
          <a:noFill/>
          <a:ln>
            <a:noFill/>
          </a:ln>
        </p:spPr>
      </p:pic>
      <p:sp>
        <p:nvSpPr>
          <p:cNvPr id="74" name="Google Shape;74;p38"/>
          <p:cNvSpPr txBox="1"/>
          <p:nvPr>
            <p:ph type="title"/>
          </p:nvPr>
        </p:nvSpPr>
        <p:spPr>
          <a:xfrm>
            <a:off x="685800" y="1600200"/>
            <a:ext cx="6164653" cy="13716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lt1"/>
              </a:buClr>
              <a:buSzPts val="2800"/>
              <a:buFont typeface="Calibri"/>
              <a:buNone/>
              <a:defRPr b="0" sz="28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38"/>
          <p:cNvSpPr/>
          <p:nvPr>
            <p:ph idx="2" type="pic"/>
          </p:nvPr>
        </p:nvSpPr>
        <p:spPr>
          <a:xfrm>
            <a:off x="7536253" y="914400"/>
            <a:ext cx="3280974" cy="4572000"/>
          </a:xfrm>
          <a:prstGeom prst="roundRect">
            <a:avLst>
              <a:gd fmla="val 4280" name="adj"/>
            </a:avLst>
          </a:prstGeom>
          <a:noFill/>
          <a:ln cap="sq" cmpd="dbl" w="50800">
            <a:solidFill>
              <a:srgbClr val="FFFFFF"/>
            </a:solidFill>
            <a:prstDash val="solid"/>
            <a:miter lim="800000"/>
            <a:headEnd len="sm" w="sm" type="none"/>
            <a:tailEnd len="sm" w="sm" type="none"/>
          </a:ln>
          <a:effectLst>
            <a:outerShdw blurRad="254000" rotWithShape="0" algn="tl">
              <a:srgbClr val="000000">
                <a:alpha val="42745"/>
              </a:srgbClr>
            </a:outerShdw>
          </a:effectLst>
        </p:spPr>
      </p:sp>
      <p:sp>
        <p:nvSpPr>
          <p:cNvPr id="76" name="Google Shape;76;p38"/>
          <p:cNvSpPr txBox="1"/>
          <p:nvPr>
            <p:ph idx="1" type="body"/>
          </p:nvPr>
        </p:nvSpPr>
        <p:spPr>
          <a:xfrm>
            <a:off x="685800" y="2971800"/>
            <a:ext cx="6164653" cy="1828800"/>
          </a:xfrm>
          <a:prstGeom prst="rect">
            <a:avLst/>
          </a:prstGeom>
          <a:noFill/>
          <a:ln>
            <a:noFill/>
          </a:ln>
        </p:spPr>
        <p:txBody>
          <a:bodyPr anchorCtr="0" anchor="t" bIns="45700" lIns="91425" spcFirstLastPara="1" rIns="91425" wrap="square" tIns="45700">
            <a:normAutofit/>
          </a:bodyPr>
          <a:lstStyle>
            <a:lvl1pPr indent="-228600" lvl="0" marL="457200" algn="l">
              <a:spcBef>
                <a:spcPts val="0"/>
              </a:spcBef>
              <a:spcAft>
                <a:spcPts val="0"/>
              </a:spcAft>
              <a:buSzPts val="1800"/>
              <a:buNone/>
              <a:defRPr sz="1800"/>
            </a:lvl1pPr>
            <a:lvl2pPr indent="-228600" lvl="1" marL="914400" algn="l">
              <a:spcBef>
                <a:spcPts val="1000"/>
              </a:spcBef>
              <a:spcAft>
                <a:spcPts val="0"/>
              </a:spcAft>
              <a:buSzPts val="1200"/>
              <a:buNone/>
              <a:defRPr sz="1200"/>
            </a:lvl2pPr>
            <a:lvl3pPr indent="-228600" lvl="2" marL="1371600" algn="l">
              <a:spcBef>
                <a:spcPts val="1000"/>
              </a:spcBef>
              <a:spcAft>
                <a:spcPts val="0"/>
              </a:spcAft>
              <a:buSzPts val="1000"/>
              <a:buNone/>
              <a:defRPr sz="1000"/>
            </a:lvl3pPr>
            <a:lvl4pPr indent="-228600" lvl="3" marL="1828800" algn="l">
              <a:spcBef>
                <a:spcPts val="1000"/>
              </a:spcBef>
              <a:spcAft>
                <a:spcPts val="0"/>
              </a:spcAft>
              <a:buSzPts val="900"/>
              <a:buNone/>
              <a:defRPr sz="900"/>
            </a:lvl4pPr>
            <a:lvl5pPr indent="-228600" lvl="4" marL="2286000" algn="l">
              <a:spcBef>
                <a:spcPts val="1000"/>
              </a:spcBef>
              <a:spcAft>
                <a:spcPts val="0"/>
              </a:spcAft>
              <a:buSzPts val="900"/>
              <a:buNone/>
              <a:defRPr sz="900"/>
            </a:lvl5pPr>
            <a:lvl6pPr indent="-228600" lvl="5" marL="2743200" algn="l">
              <a:spcBef>
                <a:spcPts val="1000"/>
              </a:spcBef>
              <a:spcAft>
                <a:spcPts val="0"/>
              </a:spcAft>
              <a:buSzPts val="900"/>
              <a:buNone/>
              <a:defRPr sz="900"/>
            </a:lvl6pPr>
            <a:lvl7pPr indent="-228600" lvl="6" marL="3200400" algn="l">
              <a:spcBef>
                <a:spcPts val="1000"/>
              </a:spcBef>
              <a:spcAft>
                <a:spcPts val="0"/>
              </a:spcAft>
              <a:buSzPts val="900"/>
              <a:buNone/>
              <a:defRPr sz="900"/>
            </a:lvl7pPr>
            <a:lvl8pPr indent="-228600" lvl="7" marL="3657600" algn="l">
              <a:spcBef>
                <a:spcPts val="1000"/>
              </a:spcBef>
              <a:spcAft>
                <a:spcPts val="0"/>
              </a:spcAft>
              <a:buSzPts val="900"/>
              <a:buNone/>
              <a:defRPr sz="900"/>
            </a:lvl8pPr>
            <a:lvl9pPr indent="-228600" lvl="8" marL="4114800" algn="l">
              <a:spcBef>
                <a:spcPts val="1000"/>
              </a:spcBef>
              <a:spcAft>
                <a:spcPts val="1000"/>
              </a:spcAft>
              <a:buSzPts val="900"/>
              <a:buNone/>
              <a:defRPr sz="900"/>
            </a:lvl9pPr>
          </a:lstStyle>
          <a:p/>
        </p:txBody>
      </p:sp>
      <p:sp>
        <p:nvSpPr>
          <p:cNvPr id="77" name="Google Shape;77;p38"/>
          <p:cNvSpPr txBox="1"/>
          <p:nvPr>
            <p:ph idx="10" type="dt"/>
          </p:nvPr>
        </p:nvSpPr>
        <p:spPr>
          <a:xfrm>
            <a:off x="8589660" y="5870575"/>
            <a:ext cx="1600200" cy="3778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38"/>
          <p:cNvSpPr txBox="1"/>
          <p:nvPr>
            <p:ph idx="11" type="ftr"/>
          </p:nvPr>
        </p:nvSpPr>
        <p:spPr>
          <a:xfrm>
            <a:off x="685800" y="5870575"/>
            <a:ext cx="7827659" cy="3778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38"/>
          <p:cNvSpPr txBox="1"/>
          <p:nvPr>
            <p:ph idx="12" type="sldNum"/>
          </p:nvPr>
        </p:nvSpPr>
        <p:spPr>
          <a:xfrm>
            <a:off x="10266060" y="5870575"/>
            <a:ext cx="551167" cy="3778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noramic Picture with Caption">
  <p:cSld name="Panoramic Picture with Caption">
    <p:spTree>
      <p:nvGrpSpPr>
        <p:cNvPr id="80" name="Shape 80"/>
        <p:cNvGrpSpPr/>
        <p:nvPr/>
      </p:nvGrpSpPr>
      <p:grpSpPr>
        <a:xfrm>
          <a:off x="0" y="0"/>
          <a:ext cx="0" cy="0"/>
          <a:chOff x="0" y="0"/>
          <a:chExt cx="0" cy="0"/>
        </a:xfrm>
      </p:grpSpPr>
      <p:pic>
        <p:nvPicPr>
          <p:cNvPr descr="Celestia-R1---OverlayContentHD.png" id="81" name="Google Shape;81;p39"/>
          <p:cNvPicPr preferRelativeResize="0"/>
          <p:nvPr/>
        </p:nvPicPr>
        <p:blipFill rotWithShape="1">
          <a:blip r:embed="rId2">
            <a:alphaModFix/>
          </a:blip>
          <a:srcRect b="0" l="0" r="0" t="0"/>
          <a:stretch/>
        </p:blipFill>
        <p:spPr>
          <a:xfrm>
            <a:off x="0" y="0"/>
            <a:ext cx="12188825" cy="6856214"/>
          </a:xfrm>
          <a:prstGeom prst="rect">
            <a:avLst/>
          </a:prstGeom>
          <a:noFill/>
          <a:ln>
            <a:noFill/>
          </a:ln>
        </p:spPr>
      </p:pic>
      <p:sp>
        <p:nvSpPr>
          <p:cNvPr id="82" name="Google Shape;82;p39"/>
          <p:cNvSpPr txBox="1"/>
          <p:nvPr>
            <p:ph type="title"/>
          </p:nvPr>
        </p:nvSpPr>
        <p:spPr>
          <a:xfrm>
            <a:off x="685800" y="4732865"/>
            <a:ext cx="10131427"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lt1"/>
              </a:buClr>
              <a:buSzPts val="2400"/>
              <a:buFont typeface="Calibri"/>
              <a:buNone/>
              <a:defRPr b="0" sz="24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39"/>
          <p:cNvSpPr/>
          <p:nvPr>
            <p:ph idx="2" type="pic"/>
          </p:nvPr>
        </p:nvSpPr>
        <p:spPr>
          <a:xfrm>
            <a:off x="1371600" y="932112"/>
            <a:ext cx="8759827" cy="3164976"/>
          </a:xfrm>
          <a:prstGeom prst="roundRect">
            <a:avLst>
              <a:gd fmla="val 4380" name="adj"/>
            </a:avLst>
          </a:prstGeom>
          <a:noFill/>
          <a:ln cap="sq" cmpd="dbl" w="50800">
            <a:solidFill>
              <a:srgbClr val="FFFFFF"/>
            </a:solidFill>
            <a:prstDash val="solid"/>
            <a:miter lim="800000"/>
            <a:headEnd len="sm" w="sm" type="none"/>
            <a:tailEnd len="sm" w="sm" type="none"/>
          </a:ln>
          <a:effectLst>
            <a:outerShdw blurRad="254000" rotWithShape="0" algn="tl">
              <a:srgbClr val="000000">
                <a:alpha val="42745"/>
              </a:srgbClr>
            </a:outerShdw>
          </a:effectLst>
        </p:spPr>
      </p:sp>
      <p:sp>
        <p:nvSpPr>
          <p:cNvPr id="84" name="Google Shape;84;p39"/>
          <p:cNvSpPr txBox="1"/>
          <p:nvPr>
            <p:ph idx="1" type="body"/>
          </p:nvPr>
        </p:nvSpPr>
        <p:spPr>
          <a:xfrm>
            <a:off x="685800" y="5299603"/>
            <a:ext cx="10131427" cy="493712"/>
          </a:xfrm>
          <a:prstGeom prst="rect">
            <a:avLst/>
          </a:prstGeom>
          <a:noFill/>
          <a:ln>
            <a:noFill/>
          </a:ln>
        </p:spPr>
        <p:txBody>
          <a:bodyPr anchorCtr="0" anchor="t" bIns="45700" lIns="91425" spcFirstLastPara="1" rIns="91425" wrap="square" tIns="45700">
            <a:normAutofit/>
          </a:bodyPr>
          <a:lstStyle>
            <a:lvl1pPr indent="-228600" lvl="0" marL="457200" algn="l">
              <a:spcBef>
                <a:spcPts val="0"/>
              </a:spcBef>
              <a:spcAft>
                <a:spcPts val="0"/>
              </a:spcAft>
              <a:buSzPts val="1400"/>
              <a:buNone/>
              <a:defRPr sz="1400"/>
            </a:lvl1pPr>
            <a:lvl2pPr indent="-228600" lvl="1" marL="914400" algn="l">
              <a:spcBef>
                <a:spcPts val="1000"/>
              </a:spcBef>
              <a:spcAft>
                <a:spcPts val="0"/>
              </a:spcAft>
              <a:buSzPts val="1200"/>
              <a:buNone/>
              <a:defRPr sz="1200"/>
            </a:lvl2pPr>
            <a:lvl3pPr indent="-228600" lvl="2" marL="1371600" algn="l">
              <a:spcBef>
                <a:spcPts val="1000"/>
              </a:spcBef>
              <a:spcAft>
                <a:spcPts val="0"/>
              </a:spcAft>
              <a:buSzPts val="1000"/>
              <a:buNone/>
              <a:defRPr sz="1000"/>
            </a:lvl3pPr>
            <a:lvl4pPr indent="-228600" lvl="3" marL="1828800" algn="l">
              <a:spcBef>
                <a:spcPts val="1000"/>
              </a:spcBef>
              <a:spcAft>
                <a:spcPts val="0"/>
              </a:spcAft>
              <a:buSzPts val="900"/>
              <a:buNone/>
              <a:defRPr sz="900"/>
            </a:lvl4pPr>
            <a:lvl5pPr indent="-228600" lvl="4" marL="2286000" algn="l">
              <a:spcBef>
                <a:spcPts val="1000"/>
              </a:spcBef>
              <a:spcAft>
                <a:spcPts val="0"/>
              </a:spcAft>
              <a:buSzPts val="900"/>
              <a:buNone/>
              <a:defRPr sz="900"/>
            </a:lvl5pPr>
            <a:lvl6pPr indent="-228600" lvl="5" marL="2743200" algn="l">
              <a:spcBef>
                <a:spcPts val="1000"/>
              </a:spcBef>
              <a:spcAft>
                <a:spcPts val="0"/>
              </a:spcAft>
              <a:buSzPts val="900"/>
              <a:buNone/>
              <a:defRPr sz="900"/>
            </a:lvl6pPr>
            <a:lvl7pPr indent="-228600" lvl="6" marL="3200400" algn="l">
              <a:spcBef>
                <a:spcPts val="1000"/>
              </a:spcBef>
              <a:spcAft>
                <a:spcPts val="0"/>
              </a:spcAft>
              <a:buSzPts val="900"/>
              <a:buNone/>
              <a:defRPr sz="900"/>
            </a:lvl7pPr>
            <a:lvl8pPr indent="-228600" lvl="7" marL="3657600" algn="l">
              <a:spcBef>
                <a:spcPts val="1000"/>
              </a:spcBef>
              <a:spcAft>
                <a:spcPts val="0"/>
              </a:spcAft>
              <a:buSzPts val="900"/>
              <a:buNone/>
              <a:defRPr sz="900"/>
            </a:lvl8pPr>
            <a:lvl9pPr indent="-228600" lvl="8" marL="4114800" algn="l">
              <a:spcBef>
                <a:spcPts val="1000"/>
              </a:spcBef>
              <a:spcAft>
                <a:spcPts val="1000"/>
              </a:spcAft>
              <a:buSzPts val="900"/>
              <a:buNone/>
              <a:defRPr sz="900"/>
            </a:lvl9pPr>
          </a:lstStyle>
          <a:p/>
        </p:txBody>
      </p:sp>
      <p:sp>
        <p:nvSpPr>
          <p:cNvPr id="85" name="Google Shape;85;p39"/>
          <p:cNvSpPr txBox="1"/>
          <p:nvPr>
            <p:ph idx="10" type="dt"/>
          </p:nvPr>
        </p:nvSpPr>
        <p:spPr>
          <a:xfrm>
            <a:off x="8589660" y="5870575"/>
            <a:ext cx="1600200" cy="3778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6" name="Google Shape;86;p39"/>
          <p:cNvSpPr txBox="1"/>
          <p:nvPr>
            <p:ph idx="11" type="ftr"/>
          </p:nvPr>
        </p:nvSpPr>
        <p:spPr>
          <a:xfrm>
            <a:off x="685800" y="5870575"/>
            <a:ext cx="7827659" cy="3778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7" name="Google Shape;87;p39"/>
          <p:cNvSpPr txBox="1"/>
          <p:nvPr>
            <p:ph idx="12" type="sldNum"/>
          </p:nvPr>
        </p:nvSpPr>
        <p:spPr>
          <a:xfrm>
            <a:off x="10266060" y="5870575"/>
            <a:ext cx="551167" cy="3778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aption">
  <p:cSld name="Title and Caption">
    <p:spTree>
      <p:nvGrpSpPr>
        <p:cNvPr id="88" name="Shape 88"/>
        <p:cNvGrpSpPr/>
        <p:nvPr/>
      </p:nvGrpSpPr>
      <p:grpSpPr>
        <a:xfrm>
          <a:off x="0" y="0"/>
          <a:ext cx="0" cy="0"/>
          <a:chOff x="0" y="0"/>
          <a:chExt cx="0" cy="0"/>
        </a:xfrm>
      </p:grpSpPr>
      <p:pic>
        <p:nvPicPr>
          <p:cNvPr descr="Celestia-R1---OverlayContentHD.png" id="89" name="Google Shape;89;p40"/>
          <p:cNvPicPr preferRelativeResize="0"/>
          <p:nvPr/>
        </p:nvPicPr>
        <p:blipFill rotWithShape="1">
          <a:blip r:embed="rId2">
            <a:alphaModFix/>
          </a:blip>
          <a:srcRect b="0" l="0" r="0" t="0"/>
          <a:stretch/>
        </p:blipFill>
        <p:spPr>
          <a:xfrm>
            <a:off x="0" y="0"/>
            <a:ext cx="12188825" cy="6856214"/>
          </a:xfrm>
          <a:prstGeom prst="rect">
            <a:avLst/>
          </a:prstGeom>
          <a:noFill/>
          <a:ln>
            <a:noFill/>
          </a:ln>
        </p:spPr>
      </p:pic>
      <p:sp>
        <p:nvSpPr>
          <p:cNvPr id="90" name="Google Shape;90;p40"/>
          <p:cNvSpPr txBox="1"/>
          <p:nvPr>
            <p:ph type="title"/>
          </p:nvPr>
        </p:nvSpPr>
        <p:spPr>
          <a:xfrm>
            <a:off x="685801" y="609601"/>
            <a:ext cx="10131427" cy="3124199"/>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lt1"/>
              </a:buClr>
              <a:buSzPts val="3200"/>
              <a:buFont typeface="Calibri"/>
              <a:buNone/>
              <a:defRPr b="0" sz="32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40"/>
          <p:cNvSpPr txBox="1"/>
          <p:nvPr>
            <p:ph idx="1" type="body"/>
          </p:nvPr>
        </p:nvSpPr>
        <p:spPr>
          <a:xfrm>
            <a:off x="685800" y="4343400"/>
            <a:ext cx="10131428" cy="1447800"/>
          </a:xfrm>
          <a:prstGeom prst="rect">
            <a:avLst/>
          </a:prstGeom>
          <a:noFill/>
          <a:ln>
            <a:noFill/>
          </a:ln>
        </p:spPr>
        <p:txBody>
          <a:bodyPr anchorCtr="0" anchor="ctr" bIns="45700" lIns="91425" spcFirstLastPara="1" rIns="91425" wrap="square" tIns="45700">
            <a:normAutofit/>
          </a:bodyPr>
          <a:lstStyle>
            <a:lvl1pPr indent="-228600" lvl="0" marL="457200" algn="l">
              <a:spcBef>
                <a:spcPts val="0"/>
              </a:spcBef>
              <a:spcAft>
                <a:spcPts val="0"/>
              </a:spcAft>
              <a:buSzPts val="2000"/>
              <a:buNone/>
              <a:defRPr sz="2000">
                <a:solidFill>
                  <a:schemeClr val="lt1"/>
                </a:solidFill>
              </a:defRPr>
            </a:lvl1pPr>
            <a:lvl2pPr indent="-228600" lvl="1" marL="914400" algn="l">
              <a:spcBef>
                <a:spcPts val="1000"/>
              </a:spcBef>
              <a:spcAft>
                <a:spcPts val="0"/>
              </a:spcAft>
              <a:buSzPts val="1800"/>
              <a:buNone/>
              <a:defRPr sz="1800">
                <a:solidFill>
                  <a:schemeClr val="lt1"/>
                </a:solidFill>
              </a:defRPr>
            </a:lvl2pPr>
            <a:lvl3pPr indent="-228600" lvl="2" marL="1371600" algn="l">
              <a:spcBef>
                <a:spcPts val="1000"/>
              </a:spcBef>
              <a:spcAft>
                <a:spcPts val="0"/>
              </a:spcAft>
              <a:buSzPts val="1600"/>
              <a:buNone/>
              <a:defRPr sz="1600">
                <a:solidFill>
                  <a:schemeClr val="lt1"/>
                </a:solidFill>
              </a:defRPr>
            </a:lvl3pPr>
            <a:lvl4pPr indent="-228600" lvl="3" marL="1828800" algn="l">
              <a:spcBef>
                <a:spcPts val="1000"/>
              </a:spcBef>
              <a:spcAft>
                <a:spcPts val="0"/>
              </a:spcAft>
              <a:buSzPts val="1400"/>
              <a:buNone/>
              <a:defRPr sz="1400">
                <a:solidFill>
                  <a:schemeClr val="lt1"/>
                </a:solidFill>
              </a:defRPr>
            </a:lvl4pPr>
            <a:lvl5pPr indent="-228600" lvl="4" marL="2286000" algn="l">
              <a:spcBef>
                <a:spcPts val="1000"/>
              </a:spcBef>
              <a:spcAft>
                <a:spcPts val="0"/>
              </a:spcAft>
              <a:buSzPts val="1400"/>
              <a:buNone/>
              <a:defRPr sz="1400">
                <a:solidFill>
                  <a:schemeClr val="lt1"/>
                </a:solidFill>
              </a:defRPr>
            </a:lvl5pPr>
            <a:lvl6pPr indent="-228600" lvl="5" marL="2743200" algn="l">
              <a:spcBef>
                <a:spcPts val="1000"/>
              </a:spcBef>
              <a:spcAft>
                <a:spcPts val="0"/>
              </a:spcAft>
              <a:buSzPts val="1400"/>
              <a:buNone/>
              <a:defRPr sz="1400">
                <a:solidFill>
                  <a:schemeClr val="lt1"/>
                </a:solidFill>
              </a:defRPr>
            </a:lvl6pPr>
            <a:lvl7pPr indent="-228600" lvl="6" marL="3200400" algn="l">
              <a:spcBef>
                <a:spcPts val="1000"/>
              </a:spcBef>
              <a:spcAft>
                <a:spcPts val="0"/>
              </a:spcAft>
              <a:buSzPts val="1400"/>
              <a:buNone/>
              <a:defRPr sz="1400">
                <a:solidFill>
                  <a:schemeClr val="lt1"/>
                </a:solidFill>
              </a:defRPr>
            </a:lvl7pPr>
            <a:lvl8pPr indent="-228600" lvl="7" marL="3657600" algn="l">
              <a:spcBef>
                <a:spcPts val="1000"/>
              </a:spcBef>
              <a:spcAft>
                <a:spcPts val="0"/>
              </a:spcAft>
              <a:buSzPts val="1400"/>
              <a:buNone/>
              <a:defRPr sz="1400">
                <a:solidFill>
                  <a:schemeClr val="lt1"/>
                </a:solidFill>
              </a:defRPr>
            </a:lvl8pPr>
            <a:lvl9pPr indent="-228600" lvl="8" marL="4114800" algn="l">
              <a:spcBef>
                <a:spcPts val="1000"/>
              </a:spcBef>
              <a:spcAft>
                <a:spcPts val="1000"/>
              </a:spcAft>
              <a:buSzPts val="1400"/>
              <a:buNone/>
              <a:defRPr sz="1400">
                <a:solidFill>
                  <a:schemeClr val="lt1"/>
                </a:solidFill>
              </a:defRPr>
            </a:lvl9pPr>
          </a:lstStyle>
          <a:p/>
        </p:txBody>
      </p:sp>
      <p:sp>
        <p:nvSpPr>
          <p:cNvPr id="92" name="Google Shape;92;p40"/>
          <p:cNvSpPr txBox="1"/>
          <p:nvPr>
            <p:ph idx="10" type="dt"/>
          </p:nvPr>
        </p:nvSpPr>
        <p:spPr>
          <a:xfrm>
            <a:off x="8589660" y="5870575"/>
            <a:ext cx="1600200" cy="3778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3" name="Google Shape;93;p40"/>
          <p:cNvSpPr txBox="1"/>
          <p:nvPr>
            <p:ph idx="11" type="ftr"/>
          </p:nvPr>
        </p:nvSpPr>
        <p:spPr>
          <a:xfrm>
            <a:off x="685800" y="5870575"/>
            <a:ext cx="7827659" cy="3778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4" name="Google Shape;94;p40"/>
          <p:cNvSpPr txBox="1"/>
          <p:nvPr>
            <p:ph idx="12" type="sldNum"/>
          </p:nvPr>
        </p:nvSpPr>
        <p:spPr>
          <a:xfrm>
            <a:off x="10266060" y="5870575"/>
            <a:ext cx="551167" cy="3778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with Caption">
  <p:cSld name="Quote with Caption">
    <p:spTree>
      <p:nvGrpSpPr>
        <p:cNvPr id="95" name="Shape 95"/>
        <p:cNvGrpSpPr/>
        <p:nvPr/>
      </p:nvGrpSpPr>
      <p:grpSpPr>
        <a:xfrm>
          <a:off x="0" y="0"/>
          <a:ext cx="0" cy="0"/>
          <a:chOff x="0" y="0"/>
          <a:chExt cx="0" cy="0"/>
        </a:xfrm>
      </p:grpSpPr>
      <p:pic>
        <p:nvPicPr>
          <p:cNvPr descr="Celestia-R1---OverlayContentHD.png" id="96" name="Google Shape;96;p41"/>
          <p:cNvPicPr preferRelativeResize="0"/>
          <p:nvPr/>
        </p:nvPicPr>
        <p:blipFill rotWithShape="1">
          <a:blip r:embed="rId2">
            <a:alphaModFix/>
          </a:blip>
          <a:srcRect b="0" l="0" r="0" t="0"/>
          <a:stretch/>
        </p:blipFill>
        <p:spPr>
          <a:xfrm>
            <a:off x="0" y="0"/>
            <a:ext cx="12188825" cy="6856214"/>
          </a:xfrm>
          <a:prstGeom prst="rect">
            <a:avLst/>
          </a:prstGeom>
          <a:noFill/>
          <a:ln>
            <a:noFill/>
          </a:ln>
        </p:spPr>
      </p:pic>
      <p:sp>
        <p:nvSpPr>
          <p:cNvPr id="97" name="Google Shape;97;p41"/>
          <p:cNvSpPr txBox="1"/>
          <p:nvPr/>
        </p:nvSpPr>
        <p:spPr>
          <a:xfrm>
            <a:off x="10237867" y="2743200"/>
            <a:ext cx="609600" cy="584776"/>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chemeClr val="lt1"/>
              </a:buClr>
              <a:buSzPts val="8000"/>
              <a:buFont typeface="Calibri"/>
              <a:buNone/>
            </a:pPr>
            <a:r>
              <a:rPr b="0" i="0" lang="en-US" sz="8000" u="none" cap="none" strike="noStrike">
                <a:solidFill>
                  <a:schemeClr val="lt1"/>
                </a:solidFill>
                <a:latin typeface="Calibri"/>
                <a:ea typeface="Calibri"/>
                <a:cs typeface="Calibri"/>
                <a:sym typeface="Calibri"/>
              </a:rPr>
              <a:t>”</a:t>
            </a:r>
            <a:endParaRPr/>
          </a:p>
        </p:txBody>
      </p:sp>
      <p:sp>
        <p:nvSpPr>
          <p:cNvPr id="98" name="Google Shape;98;p41"/>
          <p:cNvSpPr txBox="1"/>
          <p:nvPr/>
        </p:nvSpPr>
        <p:spPr>
          <a:xfrm>
            <a:off x="488275" y="823337"/>
            <a:ext cx="609600" cy="584776"/>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chemeClr val="lt1"/>
              </a:buClr>
              <a:buSzPts val="8000"/>
              <a:buFont typeface="Calibri"/>
              <a:buNone/>
            </a:pPr>
            <a:r>
              <a:rPr b="0" i="0" lang="en-US" sz="8000" u="none" cap="none" strike="noStrike">
                <a:solidFill>
                  <a:schemeClr val="lt1"/>
                </a:solidFill>
                <a:latin typeface="Calibri"/>
                <a:ea typeface="Calibri"/>
                <a:cs typeface="Calibri"/>
                <a:sym typeface="Calibri"/>
              </a:rPr>
              <a:t>“</a:t>
            </a:r>
            <a:endParaRPr/>
          </a:p>
        </p:txBody>
      </p:sp>
      <p:sp>
        <p:nvSpPr>
          <p:cNvPr id="99" name="Google Shape;99;p41"/>
          <p:cNvSpPr txBox="1"/>
          <p:nvPr>
            <p:ph type="title"/>
          </p:nvPr>
        </p:nvSpPr>
        <p:spPr>
          <a:xfrm>
            <a:off x="992267" y="609601"/>
            <a:ext cx="9550399" cy="2743199"/>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lt1"/>
              </a:buClr>
              <a:buSzPts val="3200"/>
              <a:buFont typeface="Calibri"/>
              <a:buNone/>
              <a:defRPr b="0" sz="3200" cap="none">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41"/>
          <p:cNvSpPr txBox="1"/>
          <p:nvPr>
            <p:ph idx="1" type="body"/>
          </p:nvPr>
        </p:nvSpPr>
        <p:spPr>
          <a:xfrm>
            <a:off x="1097875" y="3352800"/>
            <a:ext cx="9339184" cy="381000"/>
          </a:xfrm>
          <a:prstGeom prst="rect">
            <a:avLst/>
          </a:prstGeom>
          <a:noFill/>
          <a:ln>
            <a:noFill/>
          </a:ln>
        </p:spPr>
        <p:txBody>
          <a:bodyPr anchorCtr="0" anchor="ctr" bIns="45700" lIns="91425" spcFirstLastPara="1" rIns="91425" wrap="square" tIns="45700">
            <a:normAutofit/>
          </a:bodyPr>
          <a:lstStyle>
            <a:lvl1pPr indent="-228600" lvl="0" marL="457200" algn="l">
              <a:spcBef>
                <a:spcPts val="0"/>
              </a:spcBef>
              <a:spcAft>
                <a:spcPts val="0"/>
              </a:spcAft>
              <a:buSzPts val="1800"/>
              <a:buFont typeface="Calibri"/>
              <a:buNone/>
              <a:defRPr/>
            </a:lvl1pPr>
            <a:lvl2pPr indent="-228600" lvl="1" marL="914400" algn="l">
              <a:spcBef>
                <a:spcPts val="1000"/>
              </a:spcBef>
              <a:spcAft>
                <a:spcPts val="0"/>
              </a:spcAft>
              <a:buSzPts val="1600"/>
              <a:buFont typeface="Calibri"/>
              <a:buNone/>
              <a:defRPr/>
            </a:lvl2pPr>
            <a:lvl3pPr indent="-228600" lvl="2" marL="1371600" algn="l">
              <a:spcBef>
                <a:spcPts val="1000"/>
              </a:spcBef>
              <a:spcAft>
                <a:spcPts val="0"/>
              </a:spcAft>
              <a:buSzPts val="1400"/>
              <a:buFont typeface="Calibri"/>
              <a:buNone/>
              <a:defRPr/>
            </a:lvl3pPr>
            <a:lvl4pPr indent="-228600" lvl="3" marL="1828800" algn="l">
              <a:spcBef>
                <a:spcPts val="1000"/>
              </a:spcBef>
              <a:spcAft>
                <a:spcPts val="0"/>
              </a:spcAft>
              <a:buSzPts val="1200"/>
              <a:buFont typeface="Calibri"/>
              <a:buNone/>
              <a:defRPr/>
            </a:lvl4pPr>
            <a:lvl5pPr indent="-228600" lvl="4" marL="2286000" algn="l">
              <a:spcBef>
                <a:spcPts val="1000"/>
              </a:spcBef>
              <a:spcAft>
                <a:spcPts val="0"/>
              </a:spcAft>
              <a:buSzPts val="1200"/>
              <a:buFont typeface="Calibri"/>
              <a:buNone/>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1000"/>
              </a:spcAft>
              <a:buSzPts val="1800"/>
              <a:buChar char="•"/>
              <a:defRPr/>
            </a:lvl9pPr>
          </a:lstStyle>
          <a:p/>
        </p:txBody>
      </p:sp>
      <p:sp>
        <p:nvSpPr>
          <p:cNvPr id="101" name="Google Shape;101;p41"/>
          <p:cNvSpPr txBox="1"/>
          <p:nvPr>
            <p:ph idx="2" type="body"/>
          </p:nvPr>
        </p:nvSpPr>
        <p:spPr>
          <a:xfrm>
            <a:off x="687465" y="4343400"/>
            <a:ext cx="10152367" cy="1447800"/>
          </a:xfrm>
          <a:prstGeom prst="rect">
            <a:avLst/>
          </a:prstGeom>
          <a:noFill/>
          <a:ln>
            <a:noFill/>
          </a:ln>
        </p:spPr>
        <p:txBody>
          <a:bodyPr anchorCtr="0" anchor="ctr" bIns="45700" lIns="91425" spcFirstLastPara="1" rIns="91425" wrap="square" tIns="45700">
            <a:normAutofit/>
          </a:bodyPr>
          <a:lstStyle>
            <a:lvl1pPr indent="-228600" lvl="0" marL="457200" algn="l">
              <a:spcBef>
                <a:spcPts val="0"/>
              </a:spcBef>
              <a:spcAft>
                <a:spcPts val="0"/>
              </a:spcAft>
              <a:buSzPts val="2000"/>
              <a:buNone/>
              <a:defRPr sz="2000">
                <a:solidFill>
                  <a:schemeClr val="lt1"/>
                </a:solidFill>
              </a:defRPr>
            </a:lvl1pPr>
            <a:lvl2pPr indent="-228600" lvl="1" marL="914400" algn="l">
              <a:spcBef>
                <a:spcPts val="1000"/>
              </a:spcBef>
              <a:spcAft>
                <a:spcPts val="0"/>
              </a:spcAft>
              <a:buSzPts val="1800"/>
              <a:buNone/>
              <a:defRPr sz="1800">
                <a:solidFill>
                  <a:schemeClr val="lt1"/>
                </a:solidFill>
              </a:defRPr>
            </a:lvl2pPr>
            <a:lvl3pPr indent="-228600" lvl="2" marL="1371600" algn="l">
              <a:spcBef>
                <a:spcPts val="1000"/>
              </a:spcBef>
              <a:spcAft>
                <a:spcPts val="0"/>
              </a:spcAft>
              <a:buSzPts val="1600"/>
              <a:buNone/>
              <a:defRPr sz="1600">
                <a:solidFill>
                  <a:schemeClr val="lt1"/>
                </a:solidFill>
              </a:defRPr>
            </a:lvl3pPr>
            <a:lvl4pPr indent="-228600" lvl="3" marL="1828800" algn="l">
              <a:spcBef>
                <a:spcPts val="1000"/>
              </a:spcBef>
              <a:spcAft>
                <a:spcPts val="0"/>
              </a:spcAft>
              <a:buSzPts val="1400"/>
              <a:buNone/>
              <a:defRPr sz="1400">
                <a:solidFill>
                  <a:schemeClr val="lt1"/>
                </a:solidFill>
              </a:defRPr>
            </a:lvl4pPr>
            <a:lvl5pPr indent="-228600" lvl="4" marL="2286000" algn="l">
              <a:spcBef>
                <a:spcPts val="1000"/>
              </a:spcBef>
              <a:spcAft>
                <a:spcPts val="0"/>
              </a:spcAft>
              <a:buSzPts val="1400"/>
              <a:buNone/>
              <a:defRPr sz="1400">
                <a:solidFill>
                  <a:schemeClr val="lt1"/>
                </a:solidFill>
              </a:defRPr>
            </a:lvl5pPr>
            <a:lvl6pPr indent="-228600" lvl="5" marL="2743200" algn="l">
              <a:spcBef>
                <a:spcPts val="1000"/>
              </a:spcBef>
              <a:spcAft>
                <a:spcPts val="0"/>
              </a:spcAft>
              <a:buSzPts val="1400"/>
              <a:buNone/>
              <a:defRPr sz="1400">
                <a:solidFill>
                  <a:schemeClr val="lt1"/>
                </a:solidFill>
              </a:defRPr>
            </a:lvl6pPr>
            <a:lvl7pPr indent="-228600" lvl="6" marL="3200400" algn="l">
              <a:spcBef>
                <a:spcPts val="1000"/>
              </a:spcBef>
              <a:spcAft>
                <a:spcPts val="0"/>
              </a:spcAft>
              <a:buSzPts val="1400"/>
              <a:buNone/>
              <a:defRPr sz="1400">
                <a:solidFill>
                  <a:schemeClr val="lt1"/>
                </a:solidFill>
              </a:defRPr>
            </a:lvl7pPr>
            <a:lvl8pPr indent="-228600" lvl="7" marL="3657600" algn="l">
              <a:spcBef>
                <a:spcPts val="1000"/>
              </a:spcBef>
              <a:spcAft>
                <a:spcPts val="0"/>
              </a:spcAft>
              <a:buSzPts val="1400"/>
              <a:buNone/>
              <a:defRPr sz="1400">
                <a:solidFill>
                  <a:schemeClr val="lt1"/>
                </a:solidFill>
              </a:defRPr>
            </a:lvl8pPr>
            <a:lvl9pPr indent="-228600" lvl="8" marL="4114800" algn="l">
              <a:spcBef>
                <a:spcPts val="1000"/>
              </a:spcBef>
              <a:spcAft>
                <a:spcPts val="1000"/>
              </a:spcAft>
              <a:buSzPts val="1400"/>
              <a:buNone/>
              <a:defRPr sz="1400">
                <a:solidFill>
                  <a:schemeClr val="lt1"/>
                </a:solidFill>
              </a:defRPr>
            </a:lvl9pPr>
          </a:lstStyle>
          <a:p/>
        </p:txBody>
      </p:sp>
      <p:sp>
        <p:nvSpPr>
          <p:cNvPr id="102" name="Google Shape;102;p41"/>
          <p:cNvSpPr txBox="1"/>
          <p:nvPr>
            <p:ph idx="10" type="dt"/>
          </p:nvPr>
        </p:nvSpPr>
        <p:spPr>
          <a:xfrm>
            <a:off x="8589660" y="5870575"/>
            <a:ext cx="1600200" cy="3778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3" name="Google Shape;103;p41"/>
          <p:cNvSpPr txBox="1"/>
          <p:nvPr>
            <p:ph idx="11" type="ftr"/>
          </p:nvPr>
        </p:nvSpPr>
        <p:spPr>
          <a:xfrm>
            <a:off x="685800" y="5870575"/>
            <a:ext cx="7827659" cy="3778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4" name="Google Shape;104;p41"/>
          <p:cNvSpPr txBox="1"/>
          <p:nvPr>
            <p:ph idx="12" type="sldNum"/>
          </p:nvPr>
        </p:nvSpPr>
        <p:spPr>
          <a:xfrm>
            <a:off x="10266060" y="5870575"/>
            <a:ext cx="551167" cy="3778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ame Card">
  <p:cSld name="Name Card">
    <p:spTree>
      <p:nvGrpSpPr>
        <p:cNvPr id="105" name="Shape 105"/>
        <p:cNvGrpSpPr/>
        <p:nvPr/>
      </p:nvGrpSpPr>
      <p:grpSpPr>
        <a:xfrm>
          <a:off x="0" y="0"/>
          <a:ext cx="0" cy="0"/>
          <a:chOff x="0" y="0"/>
          <a:chExt cx="0" cy="0"/>
        </a:xfrm>
      </p:grpSpPr>
      <p:pic>
        <p:nvPicPr>
          <p:cNvPr descr="Celestia-R1---OverlayContentHD.png" id="106" name="Google Shape;106;p42"/>
          <p:cNvPicPr preferRelativeResize="0"/>
          <p:nvPr/>
        </p:nvPicPr>
        <p:blipFill rotWithShape="1">
          <a:blip r:embed="rId2">
            <a:alphaModFix/>
          </a:blip>
          <a:srcRect b="0" l="0" r="0" t="0"/>
          <a:stretch/>
        </p:blipFill>
        <p:spPr>
          <a:xfrm>
            <a:off x="0" y="0"/>
            <a:ext cx="12188825" cy="6856214"/>
          </a:xfrm>
          <a:prstGeom prst="rect">
            <a:avLst/>
          </a:prstGeom>
          <a:noFill/>
          <a:ln>
            <a:noFill/>
          </a:ln>
        </p:spPr>
      </p:pic>
      <p:sp>
        <p:nvSpPr>
          <p:cNvPr id="107" name="Google Shape;107;p42"/>
          <p:cNvSpPr txBox="1"/>
          <p:nvPr>
            <p:ph type="title"/>
          </p:nvPr>
        </p:nvSpPr>
        <p:spPr>
          <a:xfrm>
            <a:off x="685802" y="3308581"/>
            <a:ext cx="10131425" cy="14688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lt1"/>
              </a:buClr>
              <a:buSzPts val="3200"/>
              <a:buFont typeface="Calibri"/>
              <a:buNone/>
              <a:defRPr b="0" sz="32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8" name="Google Shape;108;p42"/>
          <p:cNvSpPr txBox="1"/>
          <p:nvPr>
            <p:ph idx="1" type="body"/>
          </p:nvPr>
        </p:nvSpPr>
        <p:spPr>
          <a:xfrm>
            <a:off x="685801" y="4777381"/>
            <a:ext cx="10131426" cy="860400"/>
          </a:xfrm>
          <a:prstGeom prst="rect">
            <a:avLst/>
          </a:prstGeom>
          <a:noFill/>
          <a:ln>
            <a:noFill/>
          </a:ln>
        </p:spPr>
        <p:txBody>
          <a:bodyPr anchorCtr="0" anchor="t" bIns="45700" lIns="91425" spcFirstLastPara="1" rIns="91425" wrap="square" tIns="45700">
            <a:normAutofit/>
          </a:bodyPr>
          <a:lstStyle>
            <a:lvl1pPr indent="-228600" lvl="0" marL="457200" algn="l">
              <a:spcBef>
                <a:spcPts val="0"/>
              </a:spcBef>
              <a:spcAft>
                <a:spcPts val="0"/>
              </a:spcAft>
              <a:buSzPts val="2000"/>
              <a:buNone/>
              <a:defRPr sz="2000">
                <a:solidFill>
                  <a:schemeClr val="lt1"/>
                </a:solidFill>
              </a:defRPr>
            </a:lvl1pPr>
            <a:lvl2pPr indent="-228600" lvl="1" marL="914400" algn="l">
              <a:spcBef>
                <a:spcPts val="1000"/>
              </a:spcBef>
              <a:spcAft>
                <a:spcPts val="0"/>
              </a:spcAft>
              <a:buSzPts val="1800"/>
              <a:buNone/>
              <a:defRPr sz="1800">
                <a:solidFill>
                  <a:schemeClr val="lt1"/>
                </a:solidFill>
              </a:defRPr>
            </a:lvl2pPr>
            <a:lvl3pPr indent="-228600" lvl="2" marL="1371600" algn="l">
              <a:spcBef>
                <a:spcPts val="1000"/>
              </a:spcBef>
              <a:spcAft>
                <a:spcPts val="0"/>
              </a:spcAft>
              <a:buSzPts val="1600"/>
              <a:buNone/>
              <a:defRPr sz="1600">
                <a:solidFill>
                  <a:schemeClr val="lt1"/>
                </a:solidFill>
              </a:defRPr>
            </a:lvl3pPr>
            <a:lvl4pPr indent="-228600" lvl="3" marL="1828800" algn="l">
              <a:spcBef>
                <a:spcPts val="1000"/>
              </a:spcBef>
              <a:spcAft>
                <a:spcPts val="0"/>
              </a:spcAft>
              <a:buSzPts val="1400"/>
              <a:buNone/>
              <a:defRPr sz="1400">
                <a:solidFill>
                  <a:schemeClr val="lt1"/>
                </a:solidFill>
              </a:defRPr>
            </a:lvl4pPr>
            <a:lvl5pPr indent="-228600" lvl="4" marL="2286000" algn="l">
              <a:spcBef>
                <a:spcPts val="1000"/>
              </a:spcBef>
              <a:spcAft>
                <a:spcPts val="0"/>
              </a:spcAft>
              <a:buSzPts val="1400"/>
              <a:buNone/>
              <a:defRPr sz="1400">
                <a:solidFill>
                  <a:schemeClr val="lt1"/>
                </a:solidFill>
              </a:defRPr>
            </a:lvl5pPr>
            <a:lvl6pPr indent="-228600" lvl="5" marL="2743200" algn="l">
              <a:spcBef>
                <a:spcPts val="1000"/>
              </a:spcBef>
              <a:spcAft>
                <a:spcPts val="0"/>
              </a:spcAft>
              <a:buSzPts val="1400"/>
              <a:buNone/>
              <a:defRPr sz="1400">
                <a:solidFill>
                  <a:schemeClr val="lt1"/>
                </a:solidFill>
              </a:defRPr>
            </a:lvl6pPr>
            <a:lvl7pPr indent="-228600" lvl="6" marL="3200400" algn="l">
              <a:spcBef>
                <a:spcPts val="1000"/>
              </a:spcBef>
              <a:spcAft>
                <a:spcPts val="0"/>
              </a:spcAft>
              <a:buSzPts val="1400"/>
              <a:buNone/>
              <a:defRPr sz="1400">
                <a:solidFill>
                  <a:schemeClr val="lt1"/>
                </a:solidFill>
              </a:defRPr>
            </a:lvl7pPr>
            <a:lvl8pPr indent="-228600" lvl="7" marL="3657600" algn="l">
              <a:spcBef>
                <a:spcPts val="1000"/>
              </a:spcBef>
              <a:spcAft>
                <a:spcPts val="0"/>
              </a:spcAft>
              <a:buSzPts val="1400"/>
              <a:buNone/>
              <a:defRPr sz="1400">
                <a:solidFill>
                  <a:schemeClr val="lt1"/>
                </a:solidFill>
              </a:defRPr>
            </a:lvl8pPr>
            <a:lvl9pPr indent="-228600" lvl="8" marL="4114800" algn="l">
              <a:spcBef>
                <a:spcPts val="1000"/>
              </a:spcBef>
              <a:spcAft>
                <a:spcPts val="1000"/>
              </a:spcAft>
              <a:buSzPts val="1400"/>
              <a:buNone/>
              <a:defRPr sz="1400">
                <a:solidFill>
                  <a:schemeClr val="lt1"/>
                </a:solidFill>
              </a:defRPr>
            </a:lvl9pPr>
          </a:lstStyle>
          <a:p/>
        </p:txBody>
      </p:sp>
      <p:sp>
        <p:nvSpPr>
          <p:cNvPr id="109" name="Google Shape;109;p42"/>
          <p:cNvSpPr txBox="1"/>
          <p:nvPr>
            <p:ph idx="10" type="dt"/>
          </p:nvPr>
        </p:nvSpPr>
        <p:spPr>
          <a:xfrm>
            <a:off x="8589660" y="5870575"/>
            <a:ext cx="1600200" cy="3778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0" name="Google Shape;110;p42"/>
          <p:cNvSpPr txBox="1"/>
          <p:nvPr>
            <p:ph idx="11" type="ftr"/>
          </p:nvPr>
        </p:nvSpPr>
        <p:spPr>
          <a:xfrm>
            <a:off x="685800" y="5870575"/>
            <a:ext cx="7827659" cy="3778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1" name="Google Shape;111;p42"/>
          <p:cNvSpPr txBox="1"/>
          <p:nvPr>
            <p:ph idx="12" type="sldNum"/>
          </p:nvPr>
        </p:nvSpPr>
        <p:spPr>
          <a:xfrm>
            <a:off x="10266060" y="5870575"/>
            <a:ext cx="551167" cy="3778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Name Card">
  <p:cSld name="Quote Name Card">
    <p:spTree>
      <p:nvGrpSpPr>
        <p:cNvPr id="112" name="Shape 112"/>
        <p:cNvGrpSpPr/>
        <p:nvPr/>
      </p:nvGrpSpPr>
      <p:grpSpPr>
        <a:xfrm>
          <a:off x="0" y="0"/>
          <a:ext cx="0" cy="0"/>
          <a:chOff x="0" y="0"/>
          <a:chExt cx="0" cy="0"/>
        </a:xfrm>
      </p:grpSpPr>
      <p:pic>
        <p:nvPicPr>
          <p:cNvPr descr="Celestia-R1---OverlayContentHD.png" id="113" name="Google Shape;113;p43"/>
          <p:cNvPicPr preferRelativeResize="0"/>
          <p:nvPr/>
        </p:nvPicPr>
        <p:blipFill rotWithShape="1">
          <a:blip r:embed="rId2">
            <a:alphaModFix/>
          </a:blip>
          <a:srcRect b="0" l="0" r="0" t="0"/>
          <a:stretch/>
        </p:blipFill>
        <p:spPr>
          <a:xfrm>
            <a:off x="0" y="0"/>
            <a:ext cx="12188825" cy="6856214"/>
          </a:xfrm>
          <a:prstGeom prst="rect">
            <a:avLst/>
          </a:prstGeom>
          <a:noFill/>
          <a:ln>
            <a:noFill/>
          </a:ln>
        </p:spPr>
      </p:pic>
      <p:sp>
        <p:nvSpPr>
          <p:cNvPr id="114" name="Google Shape;114;p43"/>
          <p:cNvSpPr txBox="1"/>
          <p:nvPr/>
        </p:nvSpPr>
        <p:spPr>
          <a:xfrm>
            <a:off x="10237867" y="2743200"/>
            <a:ext cx="609600" cy="584776"/>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chemeClr val="lt1"/>
              </a:buClr>
              <a:buSzPts val="8000"/>
              <a:buFont typeface="Calibri"/>
              <a:buNone/>
            </a:pPr>
            <a:r>
              <a:rPr b="0" i="0" lang="en-US" sz="8000" u="none" cap="none" strike="noStrike">
                <a:solidFill>
                  <a:schemeClr val="lt1"/>
                </a:solidFill>
                <a:latin typeface="Calibri"/>
                <a:ea typeface="Calibri"/>
                <a:cs typeface="Calibri"/>
                <a:sym typeface="Calibri"/>
              </a:rPr>
              <a:t>”</a:t>
            </a:r>
            <a:endParaRPr/>
          </a:p>
        </p:txBody>
      </p:sp>
      <p:sp>
        <p:nvSpPr>
          <p:cNvPr id="115" name="Google Shape;115;p43"/>
          <p:cNvSpPr txBox="1"/>
          <p:nvPr/>
        </p:nvSpPr>
        <p:spPr>
          <a:xfrm>
            <a:off x="488275" y="823337"/>
            <a:ext cx="609600" cy="584776"/>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chemeClr val="lt1"/>
              </a:buClr>
              <a:buSzPts val="8000"/>
              <a:buFont typeface="Calibri"/>
              <a:buNone/>
            </a:pPr>
            <a:r>
              <a:rPr b="0" i="0" lang="en-US" sz="8000" u="none" cap="none" strike="noStrike">
                <a:solidFill>
                  <a:schemeClr val="lt1"/>
                </a:solidFill>
                <a:latin typeface="Calibri"/>
                <a:ea typeface="Calibri"/>
                <a:cs typeface="Calibri"/>
                <a:sym typeface="Calibri"/>
              </a:rPr>
              <a:t>“</a:t>
            </a:r>
            <a:endParaRPr/>
          </a:p>
        </p:txBody>
      </p:sp>
      <p:sp>
        <p:nvSpPr>
          <p:cNvPr id="116" name="Google Shape;116;p43"/>
          <p:cNvSpPr txBox="1"/>
          <p:nvPr>
            <p:ph type="title"/>
          </p:nvPr>
        </p:nvSpPr>
        <p:spPr>
          <a:xfrm>
            <a:off x="992267" y="609601"/>
            <a:ext cx="9550399" cy="2743199"/>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lt1"/>
              </a:buClr>
              <a:buSzPts val="3200"/>
              <a:buFont typeface="Calibri"/>
              <a:buNone/>
              <a:defRPr b="0" sz="3200" cap="none">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7" name="Google Shape;117;p43"/>
          <p:cNvSpPr txBox="1"/>
          <p:nvPr>
            <p:ph idx="1" type="body"/>
          </p:nvPr>
        </p:nvSpPr>
        <p:spPr>
          <a:xfrm>
            <a:off x="685800" y="3886200"/>
            <a:ext cx="10135436" cy="889000"/>
          </a:xfrm>
          <a:prstGeom prst="rect">
            <a:avLst/>
          </a:prstGeom>
          <a:noFill/>
          <a:ln>
            <a:noFill/>
          </a:ln>
        </p:spPr>
        <p:txBody>
          <a:bodyPr anchorCtr="0" anchor="b" bIns="45700" lIns="91425" spcFirstLastPara="1" rIns="91425" wrap="square" tIns="45700">
            <a:normAutofit/>
          </a:bodyPr>
          <a:lstStyle>
            <a:lvl1pPr indent="-228600" lvl="0" marL="457200" algn="l">
              <a:spcBef>
                <a:spcPts val="0"/>
              </a:spcBef>
              <a:spcAft>
                <a:spcPts val="0"/>
              </a:spcAft>
              <a:buSzPts val="2400"/>
              <a:buNone/>
              <a:defRPr b="0" sz="2400" cap="none">
                <a:solidFill>
                  <a:schemeClr val="lt1"/>
                </a:solidFill>
              </a:defRPr>
            </a:lvl1pPr>
            <a:lvl2pPr indent="-342900" lvl="1" marL="914400" algn="l">
              <a:spcBef>
                <a:spcPts val="1000"/>
              </a:spcBef>
              <a:spcAft>
                <a:spcPts val="0"/>
              </a:spcAft>
              <a:buSzPts val="1800"/>
              <a:buChar char="•"/>
              <a:defRPr/>
            </a:lvl2pPr>
            <a:lvl3pPr indent="-342900" lvl="2" marL="1371600" algn="l">
              <a:spcBef>
                <a:spcPts val="1000"/>
              </a:spcBef>
              <a:spcAft>
                <a:spcPts val="0"/>
              </a:spcAft>
              <a:buSzPts val="1800"/>
              <a:buChar char="•"/>
              <a:defRPr/>
            </a:lvl3pPr>
            <a:lvl4pPr indent="-342900" lvl="3" marL="1828800" algn="l">
              <a:spcBef>
                <a:spcPts val="1000"/>
              </a:spcBef>
              <a:spcAft>
                <a:spcPts val="0"/>
              </a:spcAft>
              <a:buSzPts val="1800"/>
              <a:buChar char="•"/>
              <a:defRPr/>
            </a:lvl4pPr>
            <a:lvl5pPr indent="-342900" lvl="4" marL="2286000" algn="l">
              <a:spcBef>
                <a:spcPts val="1000"/>
              </a:spcBef>
              <a:spcAft>
                <a:spcPts val="0"/>
              </a:spcAft>
              <a:buSzPts val="1800"/>
              <a:buChar char="•"/>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1000"/>
              </a:spcAft>
              <a:buSzPts val="1800"/>
              <a:buChar char="•"/>
              <a:defRPr/>
            </a:lvl9pPr>
          </a:lstStyle>
          <a:p/>
        </p:txBody>
      </p:sp>
      <p:sp>
        <p:nvSpPr>
          <p:cNvPr id="118" name="Google Shape;118;p43"/>
          <p:cNvSpPr txBox="1"/>
          <p:nvPr>
            <p:ph idx="2" type="body"/>
          </p:nvPr>
        </p:nvSpPr>
        <p:spPr>
          <a:xfrm>
            <a:off x="685799" y="4775200"/>
            <a:ext cx="10135436" cy="1016000"/>
          </a:xfrm>
          <a:prstGeom prst="rect">
            <a:avLst/>
          </a:prstGeom>
          <a:noFill/>
          <a:ln>
            <a:noFill/>
          </a:ln>
        </p:spPr>
        <p:txBody>
          <a:bodyPr anchorCtr="0" anchor="t" bIns="45700" lIns="91425" spcFirstLastPara="1" rIns="91425" wrap="square" tIns="45700">
            <a:normAutofit/>
          </a:bodyPr>
          <a:lstStyle>
            <a:lvl1pPr indent="-228600" lvl="0" marL="457200" algn="l">
              <a:spcBef>
                <a:spcPts val="0"/>
              </a:spcBef>
              <a:spcAft>
                <a:spcPts val="0"/>
              </a:spcAft>
              <a:buSzPts val="1800"/>
              <a:buNone/>
              <a:defRPr sz="1800">
                <a:solidFill>
                  <a:schemeClr val="lt1"/>
                </a:solidFill>
              </a:defRPr>
            </a:lvl1pPr>
            <a:lvl2pPr indent="-228600" lvl="1" marL="914400" algn="l">
              <a:spcBef>
                <a:spcPts val="1000"/>
              </a:spcBef>
              <a:spcAft>
                <a:spcPts val="0"/>
              </a:spcAft>
              <a:buSzPts val="1800"/>
              <a:buNone/>
              <a:defRPr sz="1800">
                <a:solidFill>
                  <a:schemeClr val="lt1"/>
                </a:solidFill>
              </a:defRPr>
            </a:lvl2pPr>
            <a:lvl3pPr indent="-228600" lvl="2" marL="1371600" algn="l">
              <a:spcBef>
                <a:spcPts val="1000"/>
              </a:spcBef>
              <a:spcAft>
                <a:spcPts val="0"/>
              </a:spcAft>
              <a:buSzPts val="1600"/>
              <a:buNone/>
              <a:defRPr sz="1600">
                <a:solidFill>
                  <a:schemeClr val="lt1"/>
                </a:solidFill>
              </a:defRPr>
            </a:lvl3pPr>
            <a:lvl4pPr indent="-228600" lvl="3" marL="1828800" algn="l">
              <a:spcBef>
                <a:spcPts val="1000"/>
              </a:spcBef>
              <a:spcAft>
                <a:spcPts val="0"/>
              </a:spcAft>
              <a:buSzPts val="1400"/>
              <a:buNone/>
              <a:defRPr sz="1400">
                <a:solidFill>
                  <a:schemeClr val="lt1"/>
                </a:solidFill>
              </a:defRPr>
            </a:lvl4pPr>
            <a:lvl5pPr indent="-228600" lvl="4" marL="2286000" algn="l">
              <a:spcBef>
                <a:spcPts val="1000"/>
              </a:spcBef>
              <a:spcAft>
                <a:spcPts val="0"/>
              </a:spcAft>
              <a:buSzPts val="1400"/>
              <a:buNone/>
              <a:defRPr sz="1400">
                <a:solidFill>
                  <a:schemeClr val="lt1"/>
                </a:solidFill>
              </a:defRPr>
            </a:lvl5pPr>
            <a:lvl6pPr indent="-228600" lvl="5" marL="2743200" algn="l">
              <a:spcBef>
                <a:spcPts val="1000"/>
              </a:spcBef>
              <a:spcAft>
                <a:spcPts val="0"/>
              </a:spcAft>
              <a:buSzPts val="1400"/>
              <a:buNone/>
              <a:defRPr sz="1400">
                <a:solidFill>
                  <a:schemeClr val="lt1"/>
                </a:solidFill>
              </a:defRPr>
            </a:lvl6pPr>
            <a:lvl7pPr indent="-228600" lvl="6" marL="3200400" algn="l">
              <a:spcBef>
                <a:spcPts val="1000"/>
              </a:spcBef>
              <a:spcAft>
                <a:spcPts val="0"/>
              </a:spcAft>
              <a:buSzPts val="1400"/>
              <a:buNone/>
              <a:defRPr sz="1400">
                <a:solidFill>
                  <a:schemeClr val="lt1"/>
                </a:solidFill>
              </a:defRPr>
            </a:lvl7pPr>
            <a:lvl8pPr indent="-228600" lvl="7" marL="3657600" algn="l">
              <a:spcBef>
                <a:spcPts val="1000"/>
              </a:spcBef>
              <a:spcAft>
                <a:spcPts val="0"/>
              </a:spcAft>
              <a:buSzPts val="1400"/>
              <a:buNone/>
              <a:defRPr sz="1400">
                <a:solidFill>
                  <a:schemeClr val="lt1"/>
                </a:solidFill>
              </a:defRPr>
            </a:lvl8pPr>
            <a:lvl9pPr indent="-228600" lvl="8" marL="4114800" algn="l">
              <a:spcBef>
                <a:spcPts val="1000"/>
              </a:spcBef>
              <a:spcAft>
                <a:spcPts val="1000"/>
              </a:spcAft>
              <a:buSzPts val="1400"/>
              <a:buNone/>
              <a:defRPr sz="1400">
                <a:solidFill>
                  <a:schemeClr val="lt1"/>
                </a:solidFill>
              </a:defRPr>
            </a:lvl9pPr>
          </a:lstStyle>
          <a:p/>
        </p:txBody>
      </p:sp>
      <p:sp>
        <p:nvSpPr>
          <p:cNvPr id="119" name="Google Shape;119;p43"/>
          <p:cNvSpPr txBox="1"/>
          <p:nvPr>
            <p:ph idx="10" type="dt"/>
          </p:nvPr>
        </p:nvSpPr>
        <p:spPr>
          <a:xfrm>
            <a:off x="8589660" y="5870575"/>
            <a:ext cx="1600200" cy="3778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43"/>
          <p:cNvSpPr txBox="1"/>
          <p:nvPr>
            <p:ph idx="11" type="ftr"/>
          </p:nvPr>
        </p:nvSpPr>
        <p:spPr>
          <a:xfrm>
            <a:off x="685800" y="5870575"/>
            <a:ext cx="7827659" cy="3778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1" name="Google Shape;121;p43"/>
          <p:cNvSpPr txBox="1"/>
          <p:nvPr>
            <p:ph idx="12" type="sldNum"/>
          </p:nvPr>
        </p:nvSpPr>
        <p:spPr>
          <a:xfrm>
            <a:off x="10266060" y="5870575"/>
            <a:ext cx="551167" cy="3778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rue or False">
  <p:cSld name="True or False">
    <p:spTree>
      <p:nvGrpSpPr>
        <p:cNvPr id="122" name="Shape 122"/>
        <p:cNvGrpSpPr/>
        <p:nvPr/>
      </p:nvGrpSpPr>
      <p:grpSpPr>
        <a:xfrm>
          <a:off x="0" y="0"/>
          <a:ext cx="0" cy="0"/>
          <a:chOff x="0" y="0"/>
          <a:chExt cx="0" cy="0"/>
        </a:xfrm>
      </p:grpSpPr>
      <p:pic>
        <p:nvPicPr>
          <p:cNvPr descr="Celestia-R1---OverlayContentHD.png" id="123" name="Google Shape;123;p44"/>
          <p:cNvPicPr preferRelativeResize="0"/>
          <p:nvPr/>
        </p:nvPicPr>
        <p:blipFill rotWithShape="1">
          <a:blip r:embed="rId2">
            <a:alphaModFix/>
          </a:blip>
          <a:srcRect b="0" l="0" r="0" t="0"/>
          <a:stretch/>
        </p:blipFill>
        <p:spPr>
          <a:xfrm>
            <a:off x="0" y="0"/>
            <a:ext cx="12188825" cy="6856214"/>
          </a:xfrm>
          <a:prstGeom prst="rect">
            <a:avLst/>
          </a:prstGeom>
          <a:noFill/>
          <a:ln>
            <a:noFill/>
          </a:ln>
        </p:spPr>
      </p:pic>
      <p:sp>
        <p:nvSpPr>
          <p:cNvPr id="124" name="Google Shape;124;p44"/>
          <p:cNvSpPr txBox="1"/>
          <p:nvPr>
            <p:ph type="title"/>
          </p:nvPr>
        </p:nvSpPr>
        <p:spPr>
          <a:xfrm>
            <a:off x="685801" y="609601"/>
            <a:ext cx="10131427" cy="2743199"/>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lt1"/>
              </a:buClr>
              <a:buSzPts val="3600"/>
              <a:buFont typeface="Calibri"/>
              <a:buNone/>
              <a:defRPr b="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44"/>
          <p:cNvSpPr txBox="1"/>
          <p:nvPr>
            <p:ph idx="1" type="body"/>
          </p:nvPr>
        </p:nvSpPr>
        <p:spPr>
          <a:xfrm>
            <a:off x="685801" y="3505200"/>
            <a:ext cx="10131428" cy="838200"/>
          </a:xfrm>
          <a:prstGeom prst="rect">
            <a:avLst/>
          </a:prstGeom>
          <a:noFill/>
          <a:ln>
            <a:noFill/>
          </a:ln>
        </p:spPr>
        <p:txBody>
          <a:bodyPr anchorCtr="0" anchor="b" bIns="45700" lIns="91425" spcFirstLastPara="1" rIns="91425" wrap="square" tIns="45700">
            <a:normAutofit/>
          </a:bodyPr>
          <a:lstStyle>
            <a:lvl1pPr indent="-228600" lvl="0" marL="457200" algn="l">
              <a:spcBef>
                <a:spcPts val="0"/>
              </a:spcBef>
              <a:spcAft>
                <a:spcPts val="0"/>
              </a:spcAft>
              <a:buSzPts val="2800"/>
              <a:buNone/>
              <a:defRPr b="0" sz="2800" cap="none">
                <a:solidFill>
                  <a:schemeClr val="lt1"/>
                </a:solidFill>
              </a:defRPr>
            </a:lvl1pPr>
            <a:lvl2pPr indent="-342900" lvl="1" marL="914400" algn="l">
              <a:spcBef>
                <a:spcPts val="1000"/>
              </a:spcBef>
              <a:spcAft>
                <a:spcPts val="0"/>
              </a:spcAft>
              <a:buSzPts val="1800"/>
              <a:buChar char="•"/>
              <a:defRPr/>
            </a:lvl2pPr>
            <a:lvl3pPr indent="-342900" lvl="2" marL="1371600" algn="l">
              <a:spcBef>
                <a:spcPts val="1000"/>
              </a:spcBef>
              <a:spcAft>
                <a:spcPts val="0"/>
              </a:spcAft>
              <a:buSzPts val="1800"/>
              <a:buChar char="•"/>
              <a:defRPr/>
            </a:lvl3pPr>
            <a:lvl4pPr indent="-342900" lvl="3" marL="1828800" algn="l">
              <a:spcBef>
                <a:spcPts val="1000"/>
              </a:spcBef>
              <a:spcAft>
                <a:spcPts val="0"/>
              </a:spcAft>
              <a:buSzPts val="1800"/>
              <a:buChar char="•"/>
              <a:defRPr/>
            </a:lvl4pPr>
            <a:lvl5pPr indent="-342900" lvl="4" marL="2286000" algn="l">
              <a:spcBef>
                <a:spcPts val="1000"/>
              </a:spcBef>
              <a:spcAft>
                <a:spcPts val="0"/>
              </a:spcAft>
              <a:buSzPts val="1800"/>
              <a:buChar char="•"/>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1000"/>
              </a:spcAft>
              <a:buSzPts val="1800"/>
              <a:buChar char="•"/>
              <a:defRPr/>
            </a:lvl9pPr>
          </a:lstStyle>
          <a:p/>
        </p:txBody>
      </p:sp>
      <p:sp>
        <p:nvSpPr>
          <p:cNvPr id="126" name="Google Shape;126;p44"/>
          <p:cNvSpPr txBox="1"/>
          <p:nvPr>
            <p:ph idx="2" type="body"/>
          </p:nvPr>
        </p:nvSpPr>
        <p:spPr>
          <a:xfrm>
            <a:off x="685800" y="4343400"/>
            <a:ext cx="10131428" cy="1447800"/>
          </a:xfrm>
          <a:prstGeom prst="rect">
            <a:avLst/>
          </a:prstGeom>
          <a:noFill/>
          <a:ln>
            <a:noFill/>
          </a:ln>
        </p:spPr>
        <p:txBody>
          <a:bodyPr anchorCtr="0" anchor="t" bIns="45700" lIns="91425" spcFirstLastPara="1" rIns="91425" wrap="square" tIns="45700">
            <a:normAutofit/>
          </a:bodyPr>
          <a:lstStyle>
            <a:lvl1pPr indent="-228600" lvl="0" marL="457200" algn="l">
              <a:spcBef>
                <a:spcPts val="0"/>
              </a:spcBef>
              <a:spcAft>
                <a:spcPts val="0"/>
              </a:spcAft>
              <a:buSzPts val="1800"/>
              <a:buNone/>
              <a:defRPr sz="1800">
                <a:solidFill>
                  <a:schemeClr val="lt1"/>
                </a:solidFill>
              </a:defRPr>
            </a:lvl1pPr>
            <a:lvl2pPr indent="-228600" lvl="1" marL="914400" algn="l">
              <a:spcBef>
                <a:spcPts val="1000"/>
              </a:spcBef>
              <a:spcAft>
                <a:spcPts val="0"/>
              </a:spcAft>
              <a:buSzPts val="1800"/>
              <a:buNone/>
              <a:defRPr sz="1800">
                <a:solidFill>
                  <a:schemeClr val="lt1"/>
                </a:solidFill>
              </a:defRPr>
            </a:lvl2pPr>
            <a:lvl3pPr indent="-228600" lvl="2" marL="1371600" algn="l">
              <a:spcBef>
                <a:spcPts val="1000"/>
              </a:spcBef>
              <a:spcAft>
                <a:spcPts val="0"/>
              </a:spcAft>
              <a:buSzPts val="1600"/>
              <a:buNone/>
              <a:defRPr sz="1600">
                <a:solidFill>
                  <a:schemeClr val="lt1"/>
                </a:solidFill>
              </a:defRPr>
            </a:lvl3pPr>
            <a:lvl4pPr indent="-228600" lvl="3" marL="1828800" algn="l">
              <a:spcBef>
                <a:spcPts val="1000"/>
              </a:spcBef>
              <a:spcAft>
                <a:spcPts val="0"/>
              </a:spcAft>
              <a:buSzPts val="1400"/>
              <a:buNone/>
              <a:defRPr sz="1400">
                <a:solidFill>
                  <a:schemeClr val="lt1"/>
                </a:solidFill>
              </a:defRPr>
            </a:lvl4pPr>
            <a:lvl5pPr indent="-228600" lvl="4" marL="2286000" algn="l">
              <a:spcBef>
                <a:spcPts val="1000"/>
              </a:spcBef>
              <a:spcAft>
                <a:spcPts val="0"/>
              </a:spcAft>
              <a:buSzPts val="1400"/>
              <a:buNone/>
              <a:defRPr sz="1400">
                <a:solidFill>
                  <a:schemeClr val="lt1"/>
                </a:solidFill>
              </a:defRPr>
            </a:lvl5pPr>
            <a:lvl6pPr indent="-228600" lvl="5" marL="2743200" algn="l">
              <a:spcBef>
                <a:spcPts val="1000"/>
              </a:spcBef>
              <a:spcAft>
                <a:spcPts val="0"/>
              </a:spcAft>
              <a:buSzPts val="1400"/>
              <a:buNone/>
              <a:defRPr sz="1400">
                <a:solidFill>
                  <a:schemeClr val="lt1"/>
                </a:solidFill>
              </a:defRPr>
            </a:lvl6pPr>
            <a:lvl7pPr indent="-228600" lvl="6" marL="3200400" algn="l">
              <a:spcBef>
                <a:spcPts val="1000"/>
              </a:spcBef>
              <a:spcAft>
                <a:spcPts val="0"/>
              </a:spcAft>
              <a:buSzPts val="1400"/>
              <a:buNone/>
              <a:defRPr sz="1400">
                <a:solidFill>
                  <a:schemeClr val="lt1"/>
                </a:solidFill>
              </a:defRPr>
            </a:lvl7pPr>
            <a:lvl8pPr indent="-228600" lvl="7" marL="3657600" algn="l">
              <a:spcBef>
                <a:spcPts val="1000"/>
              </a:spcBef>
              <a:spcAft>
                <a:spcPts val="0"/>
              </a:spcAft>
              <a:buSzPts val="1400"/>
              <a:buNone/>
              <a:defRPr sz="1400">
                <a:solidFill>
                  <a:schemeClr val="lt1"/>
                </a:solidFill>
              </a:defRPr>
            </a:lvl8pPr>
            <a:lvl9pPr indent="-228600" lvl="8" marL="4114800" algn="l">
              <a:spcBef>
                <a:spcPts val="1000"/>
              </a:spcBef>
              <a:spcAft>
                <a:spcPts val="1000"/>
              </a:spcAft>
              <a:buSzPts val="1400"/>
              <a:buNone/>
              <a:defRPr sz="1400">
                <a:solidFill>
                  <a:schemeClr val="lt1"/>
                </a:solidFill>
              </a:defRPr>
            </a:lvl9pPr>
          </a:lstStyle>
          <a:p/>
        </p:txBody>
      </p:sp>
      <p:sp>
        <p:nvSpPr>
          <p:cNvPr id="127" name="Google Shape;127;p44"/>
          <p:cNvSpPr txBox="1"/>
          <p:nvPr>
            <p:ph idx="10" type="dt"/>
          </p:nvPr>
        </p:nvSpPr>
        <p:spPr>
          <a:xfrm>
            <a:off x="8589660" y="5870575"/>
            <a:ext cx="1600200" cy="3778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8" name="Google Shape;128;p44"/>
          <p:cNvSpPr txBox="1"/>
          <p:nvPr>
            <p:ph idx="11" type="ftr"/>
          </p:nvPr>
        </p:nvSpPr>
        <p:spPr>
          <a:xfrm>
            <a:off x="685800" y="5870575"/>
            <a:ext cx="7827659" cy="3778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9" name="Google Shape;129;p44"/>
          <p:cNvSpPr txBox="1"/>
          <p:nvPr>
            <p:ph idx="12" type="sldNum"/>
          </p:nvPr>
        </p:nvSpPr>
        <p:spPr>
          <a:xfrm>
            <a:off x="10266060" y="5870575"/>
            <a:ext cx="551167" cy="3778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30" name="Shape 130"/>
        <p:cNvGrpSpPr/>
        <p:nvPr/>
      </p:nvGrpSpPr>
      <p:grpSpPr>
        <a:xfrm>
          <a:off x="0" y="0"/>
          <a:ext cx="0" cy="0"/>
          <a:chOff x="0" y="0"/>
          <a:chExt cx="0" cy="0"/>
        </a:xfrm>
      </p:grpSpPr>
      <p:pic>
        <p:nvPicPr>
          <p:cNvPr descr="Celestia-R1---OverlayContentHD.png" id="131" name="Google Shape;131;p45"/>
          <p:cNvPicPr preferRelativeResize="0"/>
          <p:nvPr/>
        </p:nvPicPr>
        <p:blipFill rotWithShape="1">
          <a:blip r:embed="rId2">
            <a:alphaModFix/>
          </a:blip>
          <a:srcRect b="0" l="0" r="0" t="0"/>
          <a:stretch/>
        </p:blipFill>
        <p:spPr>
          <a:xfrm>
            <a:off x="0" y="0"/>
            <a:ext cx="12188825" cy="6856214"/>
          </a:xfrm>
          <a:prstGeom prst="rect">
            <a:avLst/>
          </a:prstGeom>
          <a:noFill/>
          <a:ln>
            <a:noFill/>
          </a:ln>
        </p:spPr>
      </p:pic>
      <p:sp>
        <p:nvSpPr>
          <p:cNvPr id="132" name="Google Shape;132;p45"/>
          <p:cNvSpPr txBox="1"/>
          <p:nvPr>
            <p:ph idx="1" type="body"/>
          </p:nvPr>
        </p:nvSpPr>
        <p:spPr>
          <a:xfrm rot="5400000">
            <a:off x="3926947" y="-1099079"/>
            <a:ext cx="3649133" cy="10131425"/>
          </a:xfrm>
          <a:prstGeom prst="rect">
            <a:avLst/>
          </a:prstGeom>
          <a:noFill/>
          <a:ln>
            <a:noFill/>
          </a:ln>
        </p:spPr>
        <p:txBody>
          <a:bodyPr anchorCtr="0" anchor="t" bIns="45700" lIns="91425" spcFirstLastPara="1" rIns="91425" wrap="square" tIns="45700">
            <a:normAutofit/>
          </a:bodyPr>
          <a:lstStyle>
            <a:lvl1pPr indent="-342900" lvl="0" marL="457200" algn="l">
              <a:spcBef>
                <a:spcPts val="0"/>
              </a:spcBef>
              <a:spcAft>
                <a:spcPts val="0"/>
              </a:spcAft>
              <a:buSzPts val="1800"/>
              <a:buChar char="•"/>
              <a:defRPr/>
            </a:lvl1pPr>
            <a:lvl2pPr indent="-342900" lvl="1" marL="914400" algn="l">
              <a:spcBef>
                <a:spcPts val="1000"/>
              </a:spcBef>
              <a:spcAft>
                <a:spcPts val="0"/>
              </a:spcAft>
              <a:buSzPts val="1800"/>
              <a:buChar char="•"/>
              <a:defRPr/>
            </a:lvl2pPr>
            <a:lvl3pPr indent="-342900" lvl="2" marL="1371600" algn="l">
              <a:spcBef>
                <a:spcPts val="1000"/>
              </a:spcBef>
              <a:spcAft>
                <a:spcPts val="0"/>
              </a:spcAft>
              <a:buSzPts val="1800"/>
              <a:buChar char="•"/>
              <a:defRPr/>
            </a:lvl3pPr>
            <a:lvl4pPr indent="-342900" lvl="3" marL="1828800" algn="l">
              <a:spcBef>
                <a:spcPts val="1000"/>
              </a:spcBef>
              <a:spcAft>
                <a:spcPts val="0"/>
              </a:spcAft>
              <a:buSzPts val="1800"/>
              <a:buChar char="•"/>
              <a:defRPr/>
            </a:lvl4pPr>
            <a:lvl5pPr indent="-342900" lvl="4" marL="2286000" algn="l">
              <a:spcBef>
                <a:spcPts val="1000"/>
              </a:spcBef>
              <a:spcAft>
                <a:spcPts val="0"/>
              </a:spcAft>
              <a:buSzPts val="1800"/>
              <a:buChar char="•"/>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1000"/>
              </a:spcAft>
              <a:buSzPts val="1800"/>
              <a:buChar char="•"/>
              <a:defRPr/>
            </a:lvl9pPr>
          </a:lstStyle>
          <a:p/>
        </p:txBody>
      </p:sp>
      <p:sp>
        <p:nvSpPr>
          <p:cNvPr id="133" name="Google Shape;133;p45"/>
          <p:cNvSpPr txBox="1"/>
          <p:nvPr>
            <p:ph idx="10" type="dt"/>
          </p:nvPr>
        </p:nvSpPr>
        <p:spPr>
          <a:xfrm>
            <a:off x="8589660" y="5870575"/>
            <a:ext cx="1600200" cy="3778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4" name="Google Shape;134;p45"/>
          <p:cNvSpPr txBox="1"/>
          <p:nvPr>
            <p:ph idx="11" type="ftr"/>
          </p:nvPr>
        </p:nvSpPr>
        <p:spPr>
          <a:xfrm>
            <a:off x="685800" y="5870575"/>
            <a:ext cx="7827659" cy="3778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5" name="Google Shape;135;p45"/>
          <p:cNvSpPr txBox="1"/>
          <p:nvPr>
            <p:ph idx="12" type="sldNum"/>
          </p:nvPr>
        </p:nvSpPr>
        <p:spPr>
          <a:xfrm>
            <a:off x="10266060" y="5870575"/>
            <a:ext cx="551167" cy="3778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36" name="Google Shape;136;p45"/>
          <p:cNvSpPr txBox="1"/>
          <p:nvPr>
            <p:ph type="title"/>
          </p:nvPr>
        </p:nvSpPr>
        <p:spPr>
          <a:xfrm>
            <a:off x="685801" y="609600"/>
            <a:ext cx="10131425" cy="1456267"/>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l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37" name="Shape 137"/>
        <p:cNvGrpSpPr/>
        <p:nvPr/>
      </p:nvGrpSpPr>
      <p:grpSpPr>
        <a:xfrm>
          <a:off x="0" y="0"/>
          <a:ext cx="0" cy="0"/>
          <a:chOff x="0" y="0"/>
          <a:chExt cx="0" cy="0"/>
        </a:xfrm>
      </p:grpSpPr>
      <p:pic>
        <p:nvPicPr>
          <p:cNvPr descr="Celestia-R1---OverlayContentHD.png" id="138" name="Google Shape;138;p46"/>
          <p:cNvPicPr preferRelativeResize="0"/>
          <p:nvPr/>
        </p:nvPicPr>
        <p:blipFill rotWithShape="1">
          <a:blip r:embed="rId2">
            <a:alphaModFix/>
          </a:blip>
          <a:srcRect b="0" l="0" r="0" t="0"/>
          <a:stretch/>
        </p:blipFill>
        <p:spPr>
          <a:xfrm>
            <a:off x="0" y="0"/>
            <a:ext cx="12188825" cy="6856214"/>
          </a:xfrm>
          <a:prstGeom prst="rect">
            <a:avLst/>
          </a:prstGeom>
          <a:noFill/>
          <a:ln>
            <a:noFill/>
          </a:ln>
        </p:spPr>
      </p:pic>
      <p:sp>
        <p:nvSpPr>
          <p:cNvPr id="139" name="Google Shape;139;p46"/>
          <p:cNvSpPr txBox="1"/>
          <p:nvPr>
            <p:ph type="title"/>
          </p:nvPr>
        </p:nvSpPr>
        <p:spPr>
          <a:xfrm rot="5400000">
            <a:off x="7147151" y="2121124"/>
            <a:ext cx="5181601" cy="2158552"/>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l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0" name="Google Shape;140;p46"/>
          <p:cNvSpPr txBox="1"/>
          <p:nvPr>
            <p:ph idx="1" type="body"/>
          </p:nvPr>
        </p:nvSpPr>
        <p:spPr>
          <a:xfrm rot="5400000">
            <a:off x="2011058" y="-715658"/>
            <a:ext cx="5181600" cy="7832116"/>
          </a:xfrm>
          <a:prstGeom prst="rect">
            <a:avLst/>
          </a:prstGeom>
          <a:noFill/>
          <a:ln>
            <a:noFill/>
          </a:ln>
        </p:spPr>
        <p:txBody>
          <a:bodyPr anchorCtr="0" anchor="t" bIns="45700" lIns="91425" spcFirstLastPara="1" rIns="91425" wrap="square" tIns="45700">
            <a:normAutofit/>
          </a:bodyPr>
          <a:lstStyle>
            <a:lvl1pPr indent="-342900" lvl="0" marL="457200" algn="l">
              <a:spcBef>
                <a:spcPts val="0"/>
              </a:spcBef>
              <a:spcAft>
                <a:spcPts val="0"/>
              </a:spcAft>
              <a:buSzPts val="1800"/>
              <a:buChar char="•"/>
              <a:defRPr/>
            </a:lvl1pPr>
            <a:lvl2pPr indent="-342900" lvl="1" marL="914400" algn="l">
              <a:spcBef>
                <a:spcPts val="1000"/>
              </a:spcBef>
              <a:spcAft>
                <a:spcPts val="0"/>
              </a:spcAft>
              <a:buSzPts val="1800"/>
              <a:buChar char="•"/>
              <a:defRPr/>
            </a:lvl2pPr>
            <a:lvl3pPr indent="-342900" lvl="2" marL="1371600" algn="l">
              <a:spcBef>
                <a:spcPts val="1000"/>
              </a:spcBef>
              <a:spcAft>
                <a:spcPts val="0"/>
              </a:spcAft>
              <a:buSzPts val="1800"/>
              <a:buChar char="•"/>
              <a:defRPr/>
            </a:lvl3pPr>
            <a:lvl4pPr indent="-342900" lvl="3" marL="1828800" algn="l">
              <a:spcBef>
                <a:spcPts val="1000"/>
              </a:spcBef>
              <a:spcAft>
                <a:spcPts val="0"/>
              </a:spcAft>
              <a:buSzPts val="1800"/>
              <a:buChar char="•"/>
              <a:defRPr/>
            </a:lvl4pPr>
            <a:lvl5pPr indent="-342900" lvl="4" marL="2286000" algn="l">
              <a:spcBef>
                <a:spcPts val="1000"/>
              </a:spcBef>
              <a:spcAft>
                <a:spcPts val="0"/>
              </a:spcAft>
              <a:buSzPts val="1800"/>
              <a:buChar char="•"/>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1000"/>
              </a:spcAft>
              <a:buSzPts val="1800"/>
              <a:buChar char="•"/>
              <a:defRPr/>
            </a:lvl9pPr>
          </a:lstStyle>
          <a:p/>
        </p:txBody>
      </p:sp>
      <p:sp>
        <p:nvSpPr>
          <p:cNvPr id="141" name="Google Shape;141;p46"/>
          <p:cNvSpPr txBox="1"/>
          <p:nvPr>
            <p:ph idx="10" type="dt"/>
          </p:nvPr>
        </p:nvSpPr>
        <p:spPr>
          <a:xfrm>
            <a:off x="8589660" y="5870575"/>
            <a:ext cx="1600200" cy="3778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2" name="Google Shape;142;p46"/>
          <p:cNvSpPr txBox="1"/>
          <p:nvPr>
            <p:ph idx="11" type="ftr"/>
          </p:nvPr>
        </p:nvSpPr>
        <p:spPr>
          <a:xfrm>
            <a:off x="685800" y="5870575"/>
            <a:ext cx="7827659" cy="3778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3" name="Google Shape;143;p46"/>
          <p:cNvSpPr txBox="1"/>
          <p:nvPr>
            <p:ph idx="12" type="sldNum"/>
          </p:nvPr>
        </p:nvSpPr>
        <p:spPr>
          <a:xfrm>
            <a:off x="10266060" y="5870575"/>
            <a:ext cx="551167" cy="3778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3.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5" Type="http://schemas.openxmlformats.org/officeDocument/2006/relationships/slideLayout" Target="../slideLayouts/slideLayout4.xml"/><Relationship Id="rId19" Type="http://schemas.openxmlformats.org/officeDocument/2006/relationships/theme" Target="../theme/theme1.xml"/><Relationship Id="rId6" Type="http://schemas.openxmlformats.org/officeDocument/2006/relationships/slideLayout" Target="../slideLayouts/slideLayout5.xml"/><Relationship Id="rId18" Type="http://schemas.openxmlformats.org/officeDocument/2006/relationships/slideLayout" Target="../slideLayouts/slideLayout17.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9" name="Shape 9"/>
        <p:cNvGrpSpPr/>
        <p:nvPr/>
      </p:nvGrpSpPr>
      <p:grpSpPr>
        <a:xfrm>
          <a:off x="0" y="0"/>
          <a:ext cx="0" cy="0"/>
          <a:chOff x="0" y="0"/>
          <a:chExt cx="0" cy="0"/>
        </a:xfrm>
      </p:grpSpPr>
      <p:sp>
        <p:nvSpPr>
          <p:cNvPr id="10" name="Google Shape;10;p29"/>
          <p:cNvSpPr txBox="1"/>
          <p:nvPr>
            <p:ph type="title"/>
          </p:nvPr>
        </p:nvSpPr>
        <p:spPr>
          <a:xfrm>
            <a:off x="685801" y="609600"/>
            <a:ext cx="10131425" cy="1456267"/>
          </a:xfrm>
          <a:prstGeom prst="rect">
            <a:avLst/>
          </a:prstGeom>
          <a:noFill/>
          <a:ln>
            <a:noFill/>
          </a:ln>
        </p:spPr>
        <p:txBody>
          <a:bodyPr anchorCtr="0" anchor="ctr" bIns="45700" lIns="91425" spcFirstLastPara="1" rIns="91425" wrap="square" tIns="45700">
            <a:normAutofit/>
          </a:bodyPr>
          <a:lstStyle>
            <a:lvl1pPr lvl="0" marR="0" rtl="0" algn="l">
              <a:spcBef>
                <a:spcPts val="0"/>
              </a:spcBef>
              <a:spcAft>
                <a:spcPts val="0"/>
              </a:spcAft>
              <a:buClr>
                <a:schemeClr val="lt1"/>
              </a:buClr>
              <a:buSzPts val="3600"/>
              <a:buFont typeface="Calibri"/>
              <a:buNone/>
              <a:defRPr b="0" i="0" sz="3600" u="none" cap="none" strike="noStrike">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2"/>
                </a:solidFill>
              </a:defRPr>
            </a:lvl2pPr>
            <a:lvl3pPr lvl="2" marR="0" rtl="0" algn="l">
              <a:spcBef>
                <a:spcPts val="0"/>
              </a:spcBef>
              <a:spcAft>
                <a:spcPts val="0"/>
              </a:spcAft>
              <a:buSzPts val="1400"/>
              <a:buNone/>
              <a:defRPr b="0" i="0" sz="1800" u="none" cap="none" strike="noStrike">
                <a:solidFill>
                  <a:schemeClr val="lt2"/>
                </a:solidFill>
              </a:defRPr>
            </a:lvl3pPr>
            <a:lvl4pPr lvl="3" marR="0" rtl="0" algn="l">
              <a:spcBef>
                <a:spcPts val="0"/>
              </a:spcBef>
              <a:spcAft>
                <a:spcPts val="0"/>
              </a:spcAft>
              <a:buSzPts val="1400"/>
              <a:buNone/>
              <a:defRPr b="0" i="0" sz="1800" u="none" cap="none" strike="noStrike">
                <a:solidFill>
                  <a:schemeClr val="lt2"/>
                </a:solidFill>
              </a:defRPr>
            </a:lvl4pPr>
            <a:lvl5pPr lvl="4" marR="0" rtl="0" algn="l">
              <a:spcBef>
                <a:spcPts val="0"/>
              </a:spcBef>
              <a:spcAft>
                <a:spcPts val="0"/>
              </a:spcAft>
              <a:buSzPts val="1400"/>
              <a:buNone/>
              <a:defRPr b="0" i="0" sz="1800" u="none" cap="none" strike="noStrike">
                <a:solidFill>
                  <a:schemeClr val="lt2"/>
                </a:solidFill>
              </a:defRPr>
            </a:lvl5pPr>
            <a:lvl6pPr lvl="5" marR="0" rtl="0" algn="l">
              <a:spcBef>
                <a:spcPts val="0"/>
              </a:spcBef>
              <a:spcAft>
                <a:spcPts val="0"/>
              </a:spcAft>
              <a:buSzPts val="1400"/>
              <a:buNone/>
              <a:defRPr b="0" i="0" sz="1800" u="none" cap="none" strike="noStrike">
                <a:solidFill>
                  <a:schemeClr val="lt2"/>
                </a:solidFill>
              </a:defRPr>
            </a:lvl6pPr>
            <a:lvl7pPr lvl="6" marR="0" rtl="0" algn="l">
              <a:spcBef>
                <a:spcPts val="0"/>
              </a:spcBef>
              <a:spcAft>
                <a:spcPts val="0"/>
              </a:spcAft>
              <a:buSzPts val="1400"/>
              <a:buNone/>
              <a:defRPr b="0" i="0" sz="1800" u="none" cap="none" strike="noStrike">
                <a:solidFill>
                  <a:schemeClr val="lt2"/>
                </a:solidFill>
              </a:defRPr>
            </a:lvl7pPr>
            <a:lvl8pPr lvl="7" marR="0" rtl="0" algn="l">
              <a:spcBef>
                <a:spcPts val="0"/>
              </a:spcBef>
              <a:spcAft>
                <a:spcPts val="0"/>
              </a:spcAft>
              <a:buSzPts val="1400"/>
              <a:buNone/>
              <a:defRPr b="0" i="0" sz="1800" u="none" cap="none" strike="noStrike">
                <a:solidFill>
                  <a:schemeClr val="lt2"/>
                </a:solidFill>
              </a:defRPr>
            </a:lvl8pPr>
            <a:lvl9pPr lvl="8" marR="0" rtl="0" algn="l">
              <a:spcBef>
                <a:spcPts val="0"/>
              </a:spcBef>
              <a:spcAft>
                <a:spcPts val="0"/>
              </a:spcAft>
              <a:buSzPts val="1400"/>
              <a:buNone/>
              <a:defRPr b="0" i="0" sz="1800" u="none" cap="none" strike="noStrike">
                <a:solidFill>
                  <a:schemeClr val="lt2"/>
                </a:solidFill>
              </a:defRPr>
            </a:lvl9pPr>
          </a:lstStyle>
          <a:p/>
        </p:txBody>
      </p:sp>
      <p:sp>
        <p:nvSpPr>
          <p:cNvPr id="11" name="Google Shape;11;p29"/>
          <p:cNvSpPr txBox="1"/>
          <p:nvPr>
            <p:ph idx="1" type="body"/>
          </p:nvPr>
        </p:nvSpPr>
        <p:spPr>
          <a:xfrm>
            <a:off x="685801" y="2142067"/>
            <a:ext cx="10131425" cy="3649133"/>
          </a:xfrm>
          <a:prstGeom prst="rect">
            <a:avLst/>
          </a:prstGeom>
          <a:noFill/>
          <a:ln>
            <a:noFill/>
          </a:ln>
        </p:spPr>
        <p:txBody>
          <a:bodyPr anchorCtr="0" anchor="ctr" bIns="45700" lIns="91425" spcFirstLastPara="1" rIns="91425" wrap="square" tIns="45700">
            <a:normAutofit/>
          </a:bodyPr>
          <a:lstStyle>
            <a:lvl1pPr indent="-342900" lvl="0" marL="457200" marR="0" rtl="0" algn="l">
              <a:spcBef>
                <a:spcPts val="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1pPr>
            <a:lvl2pPr indent="-330200" lvl="1" marL="914400" marR="0" rtl="0" algn="l">
              <a:spcBef>
                <a:spcPts val="1000"/>
              </a:spcBef>
              <a:spcAft>
                <a:spcPts val="0"/>
              </a:spcAft>
              <a:buClr>
                <a:schemeClr val="lt1"/>
              </a:buClr>
              <a:buSzPts val="1600"/>
              <a:buFont typeface="Arial"/>
              <a:buChar char="•"/>
              <a:defRPr b="0" i="0" sz="1600" u="none" cap="none" strike="noStrike">
                <a:solidFill>
                  <a:schemeClr val="lt1"/>
                </a:solidFill>
                <a:latin typeface="Calibri"/>
                <a:ea typeface="Calibri"/>
                <a:cs typeface="Calibri"/>
                <a:sym typeface="Calibri"/>
              </a:defRPr>
            </a:lvl2pPr>
            <a:lvl3pPr indent="-317500" lvl="2" marL="1371600" marR="0" rtl="0" algn="l">
              <a:spcBef>
                <a:spcPts val="1000"/>
              </a:spcBef>
              <a:spcAft>
                <a:spcPts val="0"/>
              </a:spcAft>
              <a:buClr>
                <a:schemeClr val="lt1"/>
              </a:buClr>
              <a:buSzPts val="1400"/>
              <a:buFont typeface="Arial"/>
              <a:buChar char="•"/>
              <a:defRPr b="0" i="0" sz="1400" u="none" cap="none" strike="noStrike">
                <a:solidFill>
                  <a:schemeClr val="lt1"/>
                </a:solidFill>
                <a:latin typeface="Calibri"/>
                <a:ea typeface="Calibri"/>
                <a:cs typeface="Calibri"/>
                <a:sym typeface="Calibri"/>
              </a:defRPr>
            </a:lvl3pPr>
            <a:lvl4pPr indent="-304800" lvl="3" marL="1828800" marR="0" rtl="0" algn="l">
              <a:spcBef>
                <a:spcPts val="1000"/>
              </a:spcBef>
              <a:spcAft>
                <a:spcPts val="0"/>
              </a:spcAft>
              <a:buClr>
                <a:schemeClr val="lt1"/>
              </a:buClr>
              <a:buSzPts val="1200"/>
              <a:buFont typeface="Arial"/>
              <a:buChar char="•"/>
              <a:defRPr b="0" i="0" sz="1200" u="none" cap="none" strike="noStrike">
                <a:solidFill>
                  <a:schemeClr val="lt1"/>
                </a:solidFill>
                <a:latin typeface="Calibri"/>
                <a:ea typeface="Calibri"/>
                <a:cs typeface="Calibri"/>
                <a:sym typeface="Calibri"/>
              </a:defRPr>
            </a:lvl4pPr>
            <a:lvl5pPr indent="-304800" lvl="4" marL="2286000" marR="0" rtl="0" algn="l">
              <a:spcBef>
                <a:spcPts val="1000"/>
              </a:spcBef>
              <a:spcAft>
                <a:spcPts val="0"/>
              </a:spcAft>
              <a:buClr>
                <a:schemeClr val="lt1"/>
              </a:buClr>
              <a:buSzPts val="1200"/>
              <a:buFont typeface="Arial"/>
              <a:buChar char="•"/>
              <a:defRPr b="0" i="0" sz="1200" u="none" cap="none" strike="noStrike">
                <a:solidFill>
                  <a:schemeClr val="lt1"/>
                </a:solidFill>
                <a:latin typeface="Calibri"/>
                <a:ea typeface="Calibri"/>
                <a:cs typeface="Calibri"/>
                <a:sym typeface="Calibri"/>
              </a:defRPr>
            </a:lvl5pPr>
            <a:lvl6pPr indent="-304800" lvl="5" marL="2743200" marR="0" rtl="0" algn="l">
              <a:spcBef>
                <a:spcPts val="1000"/>
              </a:spcBef>
              <a:spcAft>
                <a:spcPts val="0"/>
              </a:spcAft>
              <a:buClr>
                <a:schemeClr val="lt1"/>
              </a:buClr>
              <a:buSzPts val="1200"/>
              <a:buFont typeface="Arial"/>
              <a:buChar char="•"/>
              <a:defRPr b="0" i="0" sz="1200" u="none" cap="none" strike="noStrike">
                <a:solidFill>
                  <a:schemeClr val="lt1"/>
                </a:solidFill>
                <a:latin typeface="Calibri"/>
                <a:ea typeface="Calibri"/>
                <a:cs typeface="Calibri"/>
                <a:sym typeface="Calibri"/>
              </a:defRPr>
            </a:lvl6pPr>
            <a:lvl7pPr indent="-304800" lvl="6" marL="3200400" marR="0" rtl="0" algn="l">
              <a:spcBef>
                <a:spcPts val="1000"/>
              </a:spcBef>
              <a:spcAft>
                <a:spcPts val="0"/>
              </a:spcAft>
              <a:buClr>
                <a:schemeClr val="lt1"/>
              </a:buClr>
              <a:buSzPts val="1200"/>
              <a:buFont typeface="Arial"/>
              <a:buChar char="•"/>
              <a:defRPr b="0" i="0" sz="1200" u="none" cap="none" strike="noStrike">
                <a:solidFill>
                  <a:schemeClr val="lt1"/>
                </a:solidFill>
                <a:latin typeface="Calibri"/>
                <a:ea typeface="Calibri"/>
                <a:cs typeface="Calibri"/>
                <a:sym typeface="Calibri"/>
              </a:defRPr>
            </a:lvl7pPr>
            <a:lvl8pPr indent="-304800" lvl="7" marL="3657600" marR="0" rtl="0" algn="l">
              <a:spcBef>
                <a:spcPts val="1000"/>
              </a:spcBef>
              <a:spcAft>
                <a:spcPts val="0"/>
              </a:spcAft>
              <a:buClr>
                <a:schemeClr val="lt1"/>
              </a:buClr>
              <a:buSzPts val="1200"/>
              <a:buFont typeface="Arial"/>
              <a:buChar char="•"/>
              <a:defRPr b="0" i="0" sz="1200" u="none" cap="none" strike="noStrike">
                <a:solidFill>
                  <a:schemeClr val="lt1"/>
                </a:solidFill>
                <a:latin typeface="Calibri"/>
                <a:ea typeface="Calibri"/>
                <a:cs typeface="Calibri"/>
                <a:sym typeface="Calibri"/>
              </a:defRPr>
            </a:lvl8pPr>
            <a:lvl9pPr indent="-304800" lvl="8" marL="4114800" marR="0" rtl="0" algn="l">
              <a:spcBef>
                <a:spcPts val="1000"/>
              </a:spcBef>
              <a:spcAft>
                <a:spcPts val="1000"/>
              </a:spcAft>
              <a:buClr>
                <a:schemeClr val="lt1"/>
              </a:buClr>
              <a:buSzPts val="1200"/>
              <a:buFont typeface="Arial"/>
              <a:buChar char="•"/>
              <a:defRPr b="0" i="0" sz="1200" u="none" cap="none" strike="noStrike">
                <a:solidFill>
                  <a:schemeClr val="lt1"/>
                </a:solidFill>
                <a:latin typeface="Calibri"/>
                <a:ea typeface="Calibri"/>
                <a:cs typeface="Calibri"/>
                <a:sym typeface="Calibri"/>
              </a:defRPr>
            </a:lvl9pPr>
          </a:lstStyle>
          <a:p/>
        </p:txBody>
      </p:sp>
      <p:sp>
        <p:nvSpPr>
          <p:cNvPr id="12" name="Google Shape;12;p29"/>
          <p:cNvSpPr txBox="1"/>
          <p:nvPr>
            <p:ph idx="10" type="dt"/>
          </p:nvPr>
        </p:nvSpPr>
        <p:spPr>
          <a:xfrm>
            <a:off x="8589660" y="5870575"/>
            <a:ext cx="1600200" cy="377825"/>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1000" u="none" cap="none" strike="noStrike">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13" name="Google Shape;13;p29"/>
          <p:cNvSpPr txBox="1"/>
          <p:nvPr>
            <p:ph idx="11" type="ftr"/>
          </p:nvPr>
        </p:nvSpPr>
        <p:spPr>
          <a:xfrm>
            <a:off x="685800" y="5870575"/>
            <a:ext cx="7827659" cy="3778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000" u="none" cap="none" strike="noStrike">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14" name="Google Shape;14;p29"/>
          <p:cNvSpPr txBox="1"/>
          <p:nvPr>
            <p:ph idx="12" type="sldNum"/>
          </p:nvPr>
        </p:nvSpPr>
        <p:spPr>
          <a:xfrm>
            <a:off x="10266060" y="5870575"/>
            <a:ext cx="551167" cy="3778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000" u="none" cap="none" strike="noStrike">
                <a:solidFill>
                  <a:schemeClr val="lt1"/>
                </a:solidFill>
                <a:latin typeface="Calibri"/>
                <a:ea typeface="Calibri"/>
                <a:cs typeface="Calibri"/>
                <a:sym typeface="Calibri"/>
              </a:defRPr>
            </a:lvl1pPr>
            <a:lvl2pPr indent="0" lvl="1" marL="0" marR="0" rtl="0" algn="r">
              <a:spcBef>
                <a:spcPts val="0"/>
              </a:spcBef>
              <a:buNone/>
              <a:defRPr b="0" i="0" sz="1000" u="none" cap="none" strike="noStrike">
                <a:solidFill>
                  <a:schemeClr val="lt1"/>
                </a:solidFill>
                <a:latin typeface="Calibri"/>
                <a:ea typeface="Calibri"/>
                <a:cs typeface="Calibri"/>
                <a:sym typeface="Calibri"/>
              </a:defRPr>
            </a:lvl2pPr>
            <a:lvl3pPr indent="0" lvl="2" marL="0" marR="0" rtl="0" algn="r">
              <a:spcBef>
                <a:spcPts val="0"/>
              </a:spcBef>
              <a:buNone/>
              <a:defRPr b="0" i="0" sz="1000" u="none" cap="none" strike="noStrike">
                <a:solidFill>
                  <a:schemeClr val="lt1"/>
                </a:solidFill>
                <a:latin typeface="Calibri"/>
                <a:ea typeface="Calibri"/>
                <a:cs typeface="Calibri"/>
                <a:sym typeface="Calibri"/>
              </a:defRPr>
            </a:lvl3pPr>
            <a:lvl4pPr indent="0" lvl="3" marL="0" marR="0" rtl="0" algn="r">
              <a:spcBef>
                <a:spcPts val="0"/>
              </a:spcBef>
              <a:buNone/>
              <a:defRPr b="0" i="0" sz="1000" u="none" cap="none" strike="noStrike">
                <a:solidFill>
                  <a:schemeClr val="lt1"/>
                </a:solidFill>
                <a:latin typeface="Calibri"/>
                <a:ea typeface="Calibri"/>
                <a:cs typeface="Calibri"/>
                <a:sym typeface="Calibri"/>
              </a:defRPr>
            </a:lvl4pPr>
            <a:lvl5pPr indent="0" lvl="4" marL="0" marR="0" rtl="0" algn="r">
              <a:spcBef>
                <a:spcPts val="0"/>
              </a:spcBef>
              <a:buNone/>
              <a:defRPr b="0" i="0" sz="1000" u="none" cap="none" strike="noStrike">
                <a:solidFill>
                  <a:schemeClr val="lt1"/>
                </a:solidFill>
                <a:latin typeface="Calibri"/>
                <a:ea typeface="Calibri"/>
                <a:cs typeface="Calibri"/>
                <a:sym typeface="Calibri"/>
              </a:defRPr>
            </a:lvl5pPr>
            <a:lvl6pPr indent="0" lvl="5" marL="0" marR="0" rtl="0" algn="r">
              <a:spcBef>
                <a:spcPts val="0"/>
              </a:spcBef>
              <a:buNone/>
              <a:defRPr b="0" i="0" sz="1000" u="none" cap="none" strike="noStrike">
                <a:solidFill>
                  <a:schemeClr val="lt1"/>
                </a:solidFill>
                <a:latin typeface="Calibri"/>
                <a:ea typeface="Calibri"/>
                <a:cs typeface="Calibri"/>
                <a:sym typeface="Calibri"/>
              </a:defRPr>
            </a:lvl6pPr>
            <a:lvl7pPr indent="0" lvl="6" marL="0" marR="0" rtl="0" algn="r">
              <a:spcBef>
                <a:spcPts val="0"/>
              </a:spcBef>
              <a:buNone/>
              <a:defRPr b="0" i="0" sz="1000" u="none" cap="none" strike="noStrike">
                <a:solidFill>
                  <a:schemeClr val="lt1"/>
                </a:solidFill>
                <a:latin typeface="Calibri"/>
                <a:ea typeface="Calibri"/>
                <a:cs typeface="Calibri"/>
                <a:sym typeface="Calibri"/>
              </a:defRPr>
            </a:lvl7pPr>
            <a:lvl8pPr indent="0" lvl="7" marL="0" marR="0" rtl="0" algn="r">
              <a:spcBef>
                <a:spcPts val="0"/>
              </a:spcBef>
              <a:buNone/>
              <a:defRPr b="0" i="0" sz="1000" u="none" cap="none" strike="noStrike">
                <a:solidFill>
                  <a:schemeClr val="lt1"/>
                </a:solidFill>
                <a:latin typeface="Calibri"/>
                <a:ea typeface="Calibri"/>
                <a:cs typeface="Calibri"/>
                <a:sym typeface="Calibri"/>
              </a:defRPr>
            </a:lvl8pPr>
            <a:lvl9pPr indent="0" lvl="8" marL="0" marR="0" rtl="0" algn="r">
              <a:spcBef>
                <a:spcPts val="0"/>
              </a:spcBef>
              <a:buNone/>
              <a:defRPr b="0" i="0" sz="10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p1"/>
          <p:cNvSpPr txBox="1"/>
          <p:nvPr>
            <p:ph type="ctrTitle"/>
          </p:nvPr>
        </p:nvSpPr>
        <p:spPr>
          <a:xfrm>
            <a:off x="3962399" y="1964267"/>
            <a:ext cx="7197726" cy="2421464"/>
          </a:xfrm>
          <a:prstGeom prst="rect">
            <a:avLst/>
          </a:prstGeom>
          <a:noFill/>
          <a:ln>
            <a:noFill/>
          </a:ln>
        </p:spPr>
        <p:txBody>
          <a:bodyPr anchorCtr="0" anchor="b" bIns="45700" lIns="91425" spcFirstLastPara="1" rIns="91425" wrap="square" tIns="45700">
            <a:normAutofit/>
          </a:bodyPr>
          <a:lstStyle/>
          <a:p>
            <a:pPr indent="0" lvl="0" marL="0" rtl="0" algn="r">
              <a:spcBef>
                <a:spcPts val="0"/>
              </a:spcBef>
              <a:spcAft>
                <a:spcPts val="0"/>
              </a:spcAft>
              <a:buClr>
                <a:schemeClr val="lt1"/>
              </a:buClr>
              <a:buSzPts val="4800"/>
              <a:buFont typeface="Calibri"/>
              <a:buNone/>
            </a:pPr>
            <a:r>
              <a:rPr lang="en-US"/>
              <a:t>FORTIUS CONSULTING SDN BHD – CONSTRUCTION CONTRACTS: AN OVERVIEW</a:t>
            </a:r>
            <a:endParaRPr/>
          </a:p>
        </p:txBody>
      </p:sp>
      <p:sp>
        <p:nvSpPr>
          <p:cNvPr id="149" name="Google Shape;149;p1"/>
          <p:cNvSpPr txBox="1"/>
          <p:nvPr>
            <p:ph idx="1" type="subTitle"/>
          </p:nvPr>
        </p:nvSpPr>
        <p:spPr>
          <a:xfrm>
            <a:off x="3962399" y="4385732"/>
            <a:ext cx="7197726" cy="1405467"/>
          </a:xfrm>
          <a:prstGeom prst="rect">
            <a:avLst/>
          </a:prstGeom>
          <a:noFill/>
          <a:ln>
            <a:noFill/>
          </a:ln>
        </p:spPr>
        <p:txBody>
          <a:bodyPr anchorCtr="0" anchor="t" bIns="45700" lIns="91425" spcFirstLastPara="1" rIns="91425" wrap="square" tIns="45700">
            <a:normAutofit/>
          </a:bodyPr>
          <a:lstStyle/>
          <a:p>
            <a:pPr indent="0" lvl="0" marL="0" rtl="0" algn="r">
              <a:spcBef>
                <a:spcPts val="0"/>
              </a:spcBef>
              <a:spcAft>
                <a:spcPts val="0"/>
              </a:spcAft>
              <a:buSzPts val="1800"/>
              <a:buNone/>
            </a:pPr>
            <a:r>
              <a:rPr lang="en-US"/>
              <a:t>BASIC FACTS OF THE PRACTICE OF CONSTRUCTION AND ELEMENTS OF CONSTRUCTION CONTRACTS</a:t>
            </a:r>
            <a:endParaRPr/>
          </a:p>
        </p:txBody>
      </p:sp>
      <p:sp>
        <p:nvSpPr>
          <p:cNvPr id="150" name="Google Shape;150;p1"/>
          <p:cNvSpPr txBox="1"/>
          <p:nvPr>
            <p:ph idx="12" type="sldNum"/>
          </p:nvPr>
        </p:nvSpPr>
        <p:spPr>
          <a:xfrm>
            <a:off x="10608958" y="5870575"/>
            <a:ext cx="551167" cy="3778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2"/>
          <p:cNvSpPr txBox="1"/>
          <p:nvPr>
            <p:ph type="title"/>
          </p:nvPr>
        </p:nvSpPr>
        <p:spPr>
          <a:xfrm>
            <a:off x="685801" y="609600"/>
            <a:ext cx="10131425" cy="1456267"/>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lt1"/>
              </a:buClr>
              <a:buSzPts val="3200"/>
              <a:buFont typeface="Calibri"/>
              <a:buNone/>
            </a:pPr>
            <a:r>
              <a:rPr b="1" lang="en-US" sz="3200"/>
              <a:t>SOME NOTES BEFORE COMMENCING</a:t>
            </a:r>
            <a:endParaRPr b="1" sz="3200"/>
          </a:p>
        </p:txBody>
      </p:sp>
      <p:sp>
        <p:nvSpPr>
          <p:cNvPr id="156" name="Google Shape;156;p2"/>
          <p:cNvSpPr txBox="1"/>
          <p:nvPr>
            <p:ph idx="1" type="body"/>
          </p:nvPr>
        </p:nvSpPr>
        <p:spPr>
          <a:xfrm>
            <a:off x="685801" y="2142067"/>
            <a:ext cx="10131425" cy="3649133"/>
          </a:xfrm>
          <a:prstGeom prst="rect">
            <a:avLst/>
          </a:prstGeom>
          <a:noFill/>
          <a:ln>
            <a:noFill/>
          </a:ln>
        </p:spPr>
        <p:txBody>
          <a:bodyPr anchorCtr="0" anchor="ctr" bIns="45700" lIns="91425" spcFirstLastPara="1" rIns="91425" wrap="square" tIns="45700">
            <a:normAutofit/>
          </a:bodyPr>
          <a:lstStyle/>
          <a:p>
            <a:pPr indent="-285750" lvl="0" marL="285750" rtl="0" algn="l">
              <a:spcBef>
                <a:spcPts val="0"/>
              </a:spcBef>
              <a:spcAft>
                <a:spcPts val="0"/>
              </a:spcAft>
              <a:buSzPts val="2200"/>
              <a:buChar char="•"/>
            </a:pPr>
            <a:r>
              <a:rPr lang="en-US" sz="2200"/>
              <a:t>The attached paper was presented at a seminar of 27-4-2006 as part of the “Drafting Series: Engineering Contracts ”conducted by Current Law Journal</a:t>
            </a:r>
            <a:endParaRPr/>
          </a:p>
          <a:p>
            <a:pPr indent="-285750" lvl="0" marL="285750" rtl="0" algn="l">
              <a:spcBef>
                <a:spcPts val="1000"/>
              </a:spcBef>
              <a:spcAft>
                <a:spcPts val="0"/>
              </a:spcAft>
              <a:buSzPts val="2200"/>
              <a:buChar char="•"/>
            </a:pPr>
            <a:r>
              <a:rPr lang="en-US" sz="2200"/>
              <a:t>Extensive updating has been effected to reflect extensive changes in the law (such as enactment of CIPAA in 2012) and use of new standard forms of construction contracts</a:t>
            </a:r>
            <a:endParaRPr/>
          </a:p>
          <a:p>
            <a:pPr indent="-285750" lvl="0" marL="285750" rtl="0" algn="l">
              <a:spcBef>
                <a:spcPts val="1000"/>
              </a:spcBef>
              <a:spcAft>
                <a:spcPts val="0"/>
              </a:spcAft>
              <a:buSzPts val="2200"/>
              <a:buChar char="•"/>
            </a:pPr>
            <a:r>
              <a:rPr lang="en-US" sz="2200"/>
              <a:t>Numbers next to headings and sub-headings refer to items in the attached write up</a:t>
            </a:r>
            <a:endParaRPr/>
          </a:p>
          <a:p>
            <a:pPr indent="-285750" lvl="0" marL="285750" rtl="0" algn="l">
              <a:spcBef>
                <a:spcPts val="1000"/>
              </a:spcBef>
              <a:spcAft>
                <a:spcPts val="0"/>
              </a:spcAft>
              <a:buSzPts val="2200"/>
              <a:buChar char="•"/>
            </a:pPr>
            <a:r>
              <a:rPr lang="en-US" sz="2200"/>
              <a:t>Conditions of Contract referred to for PAM are 2006 Form and IEM are the Second Edition</a:t>
            </a:r>
            <a:endParaRPr/>
          </a:p>
          <a:p>
            <a:pPr indent="-171450" lvl="0" marL="285750" rtl="0" algn="l">
              <a:spcBef>
                <a:spcPts val="1000"/>
              </a:spcBef>
              <a:spcAft>
                <a:spcPts val="0"/>
              </a:spcAft>
              <a:buSzPts val="1800"/>
              <a:buNone/>
            </a:pPr>
            <a:r>
              <a:t/>
            </a:r>
            <a:endParaRPr/>
          </a:p>
        </p:txBody>
      </p:sp>
      <p:sp>
        <p:nvSpPr>
          <p:cNvPr id="157" name="Google Shape;157;p2"/>
          <p:cNvSpPr txBox="1"/>
          <p:nvPr>
            <p:ph idx="12" type="sldNum"/>
          </p:nvPr>
        </p:nvSpPr>
        <p:spPr>
          <a:xfrm>
            <a:off x="10266060" y="5870575"/>
            <a:ext cx="551167" cy="3778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3"/>
          <p:cNvSpPr txBox="1"/>
          <p:nvPr>
            <p:ph type="title"/>
          </p:nvPr>
        </p:nvSpPr>
        <p:spPr>
          <a:xfrm>
            <a:off x="685801" y="609600"/>
            <a:ext cx="10131425" cy="1456267"/>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lt1"/>
              </a:buClr>
              <a:buSzPts val="3000"/>
              <a:buFont typeface="Times New Roman"/>
              <a:buNone/>
            </a:pPr>
            <a:r>
              <a:rPr b="1" lang="en-US" sz="3000">
                <a:latin typeface="Times New Roman"/>
                <a:ea typeface="Times New Roman"/>
                <a:cs typeface="Times New Roman"/>
                <a:sym typeface="Times New Roman"/>
              </a:rPr>
              <a:t>1. THE PROFESSIONS INVOLVED IN IMPLEMENTING BUILDING AND ENGINEERING CONTRACTS</a:t>
            </a:r>
            <a:endParaRPr sz="3000"/>
          </a:p>
        </p:txBody>
      </p:sp>
      <p:sp>
        <p:nvSpPr>
          <p:cNvPr id="163" name="Google Shape;163;p3"/>
          <p:cNvSpPr txBox="1"/>
          <p:nvPr>
            <p:ph idx="1" type="body"/>
          </p:nvPr>
        </p:nvSpPr>
        <p:spPr>
          <a:xfrm>
            <a:off x="685801" y="2142067"/>
            <a:ext cx="10131425" cy="3649133"/>
          </a:xfrm>
          <a:prstGeom prst="rect">
            <a:avLst/>
          </a:prstGeom>
          <a:noFill/>
          <a:ln>
            <a:noFill/>
          </a:ln>
        </p:spPr>
        <p:txBody>
          <a:bodyPr anchorCtr="0" anchor="ctr" bIns="45700" lIns="91425" spcFirstLastPara="1" rIns="91425" wrap="square" tIns="45700">
            <a:normAutofit fontScale="70000" lnSpcReduction="20000"/>
          </a:bodyPr>
          <a:lstStyle/>
          <a:p>
            <a:pPr indent="0" lvl="0" marL="0" rtl="0" algn="just">
              <a:lnSpc>
                <a:spcPct val="150000"/>
              </a:lnSpc>
              <a:spcBef>
                <a:spcPts val="0"/>
              </a:spcBef>
              <a:spcAft>
                <a:spcPts val="0"/>
              </a:spcAft>
              <a:buSzPct val="100000"/>
              <a:buNone/>
            </a:pPr>
            <a:r>
              <a:rPr b="1" lang="en-US" sz="2200">
                <a:latin typeface="Arial"/>
                <a:ea typeface="Arial"/>
                <a:cs typeface="Arial"/>
                <a:sym typeface="Arial"/>
              </a:rPr>
              <a:t>1.  </a:t>
            </a:r>
            <a:r>
              <a:rPr b="1" lang="en-US" sz="2900">
                <a:latin typeface="Arial"/>
                <a:ea typeface="Arial"/>
                <a:cs typeface="Arial"/>
                <a:sym typeface="Arial"/>
              </a:rPr>
              <a:t>The various professionals and their roles</a:t>
            </a:r>
            <a:endParaRPr/>
          </a:p>
          <a:p>
            <a:pPr indent="-342900" lvl="0" marL="342900" rtl="0" algn="just">
              <a:lnSpc>
                <a:spcPct val="150000"/>
              </a:lnSpc>
              <a:spcBef>
                <a:spcPts val="0"/>
              </a:spcBef>
              <a:spcAft>
                <a:spcPts val="0"/>
              </a:spcAft>
              <a:buSzPct val="100000"/>
              <a:buFont typeface="Calibri"/>
              <a:buAutoNum type="alphaLcPeriod"/>
            </a:pPr>
            <a:r>
              <a:rPr lang="en-US" sz="2600">
                <a:latin typeface="Arial"/>
                <a:ea typeface="Arial"/>
                <a:cs typeface="Arial"/>
                <a:sym typeface="Arial"/>
              </a:rPr>
              <a:t>Land surveyor - land surveying and setting out</a:t>
            </a:r>
            <a:endParaRPr/>
          </a:p>
          <a:p>
            <a:pPr indent="-342900" lvl="0" marL="342900" marR="0" rtl="0" algn="just">
              <a:lnSpc>
                <a:spcPct val="150000"/>
              </a:lnSpc>
              <a:spcBef>
                <a:spcPts val="0"/>
              </a:spcBef>
              <a:spcAft>
                <a:spcPts val="0"/>
              </a:spcAft>
              <a:buSzPct val="100000"/>
              <a:buFont typeface="Calibri"/>
              <a:buAutoNum type="alphaLcPeriod"/>
            </a:pPr>
            <a:r>
              <a:rPr lang="en-US" sz="2600">
                <a:latin typeface="Arial"/>
                <a:ea typeface="Arial"/>
                <a:cs typeface="Arial"/>
                <a:sym typeface="Arial"/>
              </a:rPr>
              <a:t>Civil and structural engineer – earthworks, piling, sub and superstructure</a:t>
            </a:r>
            <a:endParaRPr/>
          </a:p>
          <a:p>
            <a:pPr indent="-342900" lvl="0" marL="342900" marR="0" rtl="0" algn="just">
              <a:lnSpc>
                <a:spcPct val="150000"/>
              </a:lnSpc>
              <a:spcBef>
                <a:spcPts val="0"/>
              </a:spcBef>
              <a:spcAft>
                <a:spcPts val="0"/>
              </a:spcAft>
              <a:buSzPct val="100000"/>
              <a:buFont typeface="Calibri"/>
              <a:buAutoNum type="alphaLcPeriod"/>
            </a:pPr>
            <a:r>
              <a:rPr lang="en-US" sz="2600">
                <a:latin typeface="Arial"/>
                <a:ea typeface="Arial"/>
                <a:cs typeface="Arial"/>
                <a:sym typeface="Arial"/>
              </a:rPr>
              <a:t>Architect – Bricklaying, Plastering, Painting, Glazing, Carpentry – but see below</a:t>
            </a:r>
            <a:endParaRPr/>
          </a:p>
          <a:p>
            <a:pPr indent="-342900" lvl="0" marL="342900" marR="0" rtl="0" algn="just">
              <a:lnSpc>
                <a:spcPct val="150000"/>
              </a:lnSpc>
              <a:spcBef>
                <a:spcPts val="0"/>
              </a:spcBef>
              <a:spcAft>
                <a:spcPts val="0"/>
              </a:spcAft>
              <a:buSzPct val="100000"/>
              <a:buFont typeface="Calibri"/>
              <a:buAutoNum type="alphaLcPeriod"/>
            </a:pPr>
            <a:r>
              <a:rPr lang="en-US" sz="2600">
                <a:latin typeface="Arial"/>
                <a:ea typeface="Arial"/>
                <a:cs typeface="Arial"/>
                <a:sym typeface="Arial"/>
              </a:rPr>
              <a:t>Mechanical and electrical (“M&amp;E”) engineers – Plumbing, Sanitary fittings, Electrical wiring, electrical equipment and fitting, Fire fighting, Air-conditioning and ventilation, LPG, Lifts</a:t>
            </a:r>
            <a:endParaRPr/>
          </a:p>
          <a:p>
            <a:pPr indent="-342900" lvl="0" marL="342900" rtl="0" algn="just">
              <a:lnSpc>
                <a:spcPct val="150000"/>
              </a:lnSpc>
              <a:spcBef>
                <a:spcPts val="0"/>
              </a:spcBef>
              <a:spcAft>
                <a:spcPts val="0"/>
              </a:spcAft>
              <a:buSzPct val="100000"/>
              <a:buFont typeface="Calibri"/>
              <a:buAutoNum type="alphaLcPeriod"/>
            </a:pPr>
            <a:r>
              <a:rPr lang="en-US" sz="2600">
                <a:latin typeface="Arial"/>
                <a:ea typeface="Arial"/>
                <a:cs typeface="Arial"/>
                <a:sym typeface="Arial"/>
              </a:rPr>
              <a:t>Interior designer - cabinets, built in furniture, etc</a:t>
            </a:r>
            <a:endParaRPr sz="2600">
              <a:latin typeface="Arial"/>
              <a:ea typeface="Arial"/>
              <a:cs typeface="Arial"/>
              <a:sym typeface="Arial"/>
            </a:endParaRPr>
          </a:p>
          <a:p>
            <a:pPr indent="-342900" lvl="0" marL="342900" marR="0" rtl="0" algn="just">
              <a:lnSpc>
                <a:spcPct val="150000"/>
              </a:lnSpc>
              <a:spcBef>
                <a:spcPts val="0"/>
              </a:spcBef>
              <a:spcAft>
                <a:spcPts val="0"/>
              </a:spcAft>
              <a:buSzPct val="100000"/>
              <a:buFont typeface="Calibri"/>
              <a:buAutoNum type="alphaLcPeriod"/>
            </a:pPr>
            <a:r>
              <a:rPr lang="en-US" sz="2600">
                <a:latin typeface="Arial"/>
                <a:ea typeface="Arial"/>
                <a:cs typeface="Arial"/>
                <a:sym typeface="Arial"/>
              </a:rPr>
              <a:t>Landscape designer – for landscaping</a:t>
            </a:r>
            <a:endParaRPr sz="2600">
              <a:latin typeface="Arial"/>
              <a:ea typeface="Arial"/>
              <a:cs typeface="Arial"/>
              <a:sym typeface="Arial"/>
            </a:endParaRPr>
          </a:p>
          <a:p>
            <a:pPr indent="-342900" lvl="0" marL="342900" marR="0" rtl="0" algn="just">
              <a:lnSpc>
                <a:spcPct val="150000"/>
              </a:lnSpc>
              <a:spcBef>
                <a:spcPts val="0"/>
              </a:spcBef>
              <a:spcAft>
                <a:spcPts val="0"/>
              </a:spcAft>
              <a:buSzPct val="100000"/>
              <a:buFont typeface="Calibri"/>
              <a:buAutoNum type="alphaLcPeriod"/>
            </a:pPr>
            <a:r>
              <a:rPr lang="en-US" sz="2600">
                <a:latin typeface="Arial"/>
                <a:ea typeface="Arial"/>
                <a:cs typeface="Arial"/>
                <a:sym typeface="Arial"/>
              </a:rPr>
              <a:t>Quantity surveyors for estimating the quantities and costs and managing of the contract</a:t>
            </a:r>
            <a:endParaRPr sz="2600">
              <a:latin typeface="Arial"/>
              <a:ea typeface="Arial"/>
              <a:cs typeface="Arial"/>
              <a:sym typeface="Arial"/>
            </a:endParaRPr>
          </a:p>
        </p:txBody>
      </p:sp>
      <p:sp>
        <p:nvSpPr>
          <p:cNvPr id="164" name="Google Shape;164;p3"/>
          <p:cNvSpPr txBox="1"/>
          <p:nvPr>
            <p:ph idx="12" type="sldNum"/>
          </p:nvPr>
        </p:nvSpPr>
        <p:spPr>
          <a:xfrm>
            <a:off x="10266060" y="5870575"/>
            <a:ext cx="551167" cy="3778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4"/>
          <p:cNvSpPr txBox="1"/>
          <p:nvPr>
            <p:ph type="title"/>
          </p:nvPr>
        </p:nvSpPr>
        <p:spPr>
          <a:xfrm>
            <a:off x="685801" y="609600"/>
            <a:ext cx="10131425" cy="1456267"/>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lt1"/>
              </a:buClr>
              <a:buSzPts val="2400"/>
              <a:buFont typeface="Times New Roman"/>
              <a:buNone/>
            </a:pPr>
            <a:r>
              <a:rPr b="1" lang="en-US" sz="2400">
                <a:latin typeface="Times New Roman"/>
                <a:ea typeface="Times New Roman"/>
                <a:cs typeface="Times New Roman"/>
                <a:sym typeface="Times New Roman"/>
              </a:rPr>
              <a:t>1</a:t>
            </a:r>
            <a:r>
              <a:rPr b="1" lang="en-US" sz="3000">
                <a:latin typeface="Times New Roman"/>
                <a:ea typeface="Times New Roman"/>
                <a:cs typeface="Times New Roman"/>
                <a:sym typeface="Times New Roman"/>
              </a:rPr>
              <a:t>. THE PROFESSIONS INVOLVED IN IMPLEMENTING BUILDING AND ENGINEERING CONTRACTS</a:t>
            </a:r>
            <a:endParaRPr sz="3000"/>
          </a:p>
        </p:txBody>
      </p:sp>
      <p:sp>
        <p:nvSpPr>
          <p:cNvPr id="170" name="Google Shape;170;p4"/>
          <p:cNvSpPr txBox="1"/>
          <p:nvPr>
            <p:ph idx="1" type="body"/>
          </p:nvPr>
        </p:nvSpPr>
        <p:spPr>
          <a:xfrm>
            <a:off x="685801" y="2142067"/>
            <a:ext cx="10473812" cy="3914604"/>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SzPts val="2400"/>
              <a:buNone/>
            </a:pPr>
            <a:r>
              <a:rPr b="1" lang="en-US" sz="2400">
                <a:latin typeface="Arial"/>
                <a:ea typeface="Arial"/>
                <a:cs typeface="Arial"/>
                <a:sym typeface="Arial"/>
              </a:rPr>
              <a:t>1.1 The key role of the Architect in the implementation and administration of building contracts</a:t>
            </a:r>
            <a:endParaRPr/>
          </a:p>
          <a:p>
            <a:pPr indent="-285750" lvl="0" marL="285750" rtl="0" algn="l">
              <a:spcBef>
                <a:spcPts val="1000"/>
              </a:spcBef>
              <a:spcAft>
                <a:spcPts val="0"/>
              </a:spcAft>
              <a:buSzPts val="2300"/>
              <a:buChar char="•"/>
            </a:pPr>
            <a:r>
              <a:rPr lang="en-US" sz="2300">
                <a:latin typeface="Arial"/>
                <a:ea typeface="Arial"/>
                <a:cs typeface="Arial"/>
                <a:sym typeface="Arial"/>
              </a:rPr>
              <a:t>Act as the agent of  the Employer</a:t>
            </a:r>
            <a:endParaRPr/>
          </a:p>
          <a:p>
            <a:pPr indent="-285750" lvl="0" marL="285750" rtl="0" algn="l">
              <a:spcBef>
                <a:spcPts val="1000"/>
              </a:spcBef>
              <a:spcAft>
                <a:spcPts val="0"/>
              </a:spcAft>
              <a:buSzPts val="2300"/>
              <a:buChar char="•"/>
            </a:pPr>
            <a:r>
              <a:rPr lang="en-US" sz="2300">
                <a:latin typeface="Arial"/>
                <a:ea typeface="Arial"/>
                <a:cs typeface="Arial"/>
                <a:sym typeface="Arial"/>
              </a:rPr>
              <a:t>Ensure that intention of Employer is reflected in the design and during execution of works</a:t>
            </a:r>
            <a:endParaRPr/>
          </a:p>
          <a:p>
            <a:pPr indent="-285750" lvl="0" marL="285750" rtl="0" algn="l">
              <a:spcBef>
                <a:spcPts val="1000"/>
              </a:spcBef>
              <a:spcAft>
                <a:spcPts val="0"/>
              </a:spcAft>
              <a:buSzPts val="2300"/>
              <a:buChar char="•"/>
            </a:pPr>
            <a:r>
              <a:rPr lang="en-US" sz="2300">
                <a:latin typeface="Arial"/>
                <a:ea typeface="Arial"/>
                <a:cs typeface="Arial"/>
                <a:sym typeface="Arial"/>
              </a:rPr>
              <a:t>Concerned with aesthetics and functionality, compliance with statutory requirements</a:t>
            </a:r>
            <a:endParaRPr/>
          </a:p>
          <a:p>
            <a:pPr indent="-171450" lvl="0" marL="285750" rtl="0" algn="l">
              <a:spcBef>
                <a:spcPts val="1000"/>
              </a:spcBef>
              <a:spcAft>
                <a:spcPts val="0"/>
              </a:spcAft>
              <a:buSzPts val="1800"/>
              <a:buNone/>
            </a:pPr>
            <a:r>
              <a:t/>
            </a:r>
            <a:endParaRPr sz="1800">
              <a:latin typeface="Times New Roman"/>
              <a:ea typeface="Times New Roman"/>
              <a:cs typeface="Times New Roman"/>
              <a:sym typeface="Times New Roman"/>
            </a:endParaRPr>
          </a:p>
          <a:p>
            <a:pPr indent="-171450" lvl="0" marL="285750" rtl="0" algn="l">
              <a:spcBef>
                <a:spcPts val="1000"/>
              </a:spcBef>
              <a:spcAft>
                <a:spcPts val="0"/>
              </a:spcAft>
              <a:buSzPts val="1800"/>
              <a:buNone/>
            </a:pPr>
            <a:r>
              <a:t/>
            </a:r>
            <a:endParaRPr/>
          </a:p>
        </p:txBody>
      </p:sp>
      <p:sp>
        <p:nvSpPr>
          <p:cNvPr id="171" name="Google Shape;171;p4"/>
          <p:cNvSpPr txBox="1"/>
          <p:nvPr>
            <p:ph idx="12" type="sldNum"/>
          </p:nvPr>
        </p:nvSpPr>
        <p:spPr>
          <a:xfrm>
            <a:off x="10266060" y="5870575"/>
            <a:ext cx="551167" cy="3778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p5"/>
          <p:cNvSpPr txBox="1"/>
          <p:nvPr>
            <p:ph type="title"/>
          </p:nvPr>
        </p:nvSpPr>
        <p:spPr>
          <a:xfrm>
            <a:off x="786581" y="609600"/>
            <a:ext cx="10030645" cy="1258529"/>
          </a:xfrm>
          <a:prstGeom prst="rect">
            <a:avLst/>
          </a:prstGeom>
          <a:noFill/>
          <a:ln>
            <a:noFill/>
          </a:ln>
        </p:spPr>
        <p:txBody>
          <a:bodyPr anchorCtr="0" anchor="ctr" bIns="45700" lIns="91425" spcFirstLastPara="1" rIns="91425" wrap="square" tIns="45700">
            <a:normAutofit fontScale="90000"/>
          </a:bodyPr>
          <a:lstStyle/>
          <a:p>
            <a:pPr indent="0" lvl="0" marL="0" rtl="0" algn="l">
              <a:spcBef>
                <a:spcPts val="0"/>
              </a:spcBef>
              <a:spcAft>
                <a:spcPts val="0"/>
              </a:spcAft>
              <a:buClr>
                <a:schemeClr val="lt1"/>
              </a:buClr>
              <a:buSzPct val="100000"/>
              <a:buFont typeface="Times New Roman"/>
              <a:buNone/>
            </a:pPr>
            <a:r>
              <a:rPr b="1" lang="en-US" sz="2800">
                <a:latin typeface="Times New Roman"/>
                <a:ea typeface="Times New Roman"/>
                <a:cs typeface="Times New Roman"/>
                <a:sym typeface="Times New Roman"/>
              </a:rPr>
              <a:t>1</a:t>
            </a:r>
            <a:r>
              <a:rPr b="1" lang="en-US" sz="3300">
                <a:latin typeface="Times New Roman"/>
                <a:ea typeface="Times New Roman"/>
                <a:cs typeface="Times New Roman"/>
                <a:sym typeface="Times New Roman"/>
              </a:rPr>
              <a:t>. THE PROFESSIONS INVOLVED IN IMPLEMENTING BUILDING AND ENGINEERING CONTRACTS</a:t>
            </a:r>
            <a:endParaRPr sz="3300"/>
          </a:p>
        </p:txBody>
      </p:sp>
      <p:sp>
        <p:nvSpPr>
          <p:cNvPr id="177" name="Google Shape;177;p5"/>
          <p:cNvSpPr txBox="1"/>
          <p:nvPr>
            <p:ph idx="1" type="body"/>
          </p:nvPr>
        </p:nvSpPr>
        <p:spPr>
          <a:xfrm>
            <a:off x="688258" y="1868129"/>
            <a:ext cx="10128968" cy="3923071"/>
          </a:xfrm>
          <a:prstGeom prst="rect">
            <a:avLst/>
          </a:prstGeom>
          <a:noFill/>
          <a:ln>
            <a:noFill/>
          </a:ln>
        </p:spPr>
        <p:txBody>
          <a:bodyPr anchorCtr="0" anchor="ctr" bIns="45700" lIns="91425" spcFirstLastPara="1" rIns="91425" wrap="square" tIns="45700">
            <a:normAutofit fontScale="55000" lnSpcReduction="20000"/>
          </a:bodyPr>
          <a:lstStyle/>
          <a:p>
            <a:pPr indent="0" lvl="0" marL="0" rtl="0" algn="l">
              <a:spcBef>
                <a:spcPts val="0"/>
              </a:spcBef>
              <a:spcAft>
                <a:spcPts val="0"/>
              </a:spcAft>
              <a:buSzPct val="100000"/>
              <a:buNone/>
            </a:pPr>
            <a:r>
              <a:rPr b="1" lang="en-US" sz="3800">
                <a:latin typeface="Arial"/>
                <a:ea typeface="Arial"/>
                <a:cs typeface="Arial"/>
                <a:sym typeface="Arial"/>
              </a:rPr>
              <a:t>1.1 The key role of the Architect in the implementation and administration of building contracts – cont’d</a:t>
            </a:r>
            <a:endParaRPr/>
          </a:p>
          <a:p>
            <a:pPr indent="-285750" lvl="0" marL="285750" rtl="0" algn="l">
              <a:spcBef>
                <a:spcPts val="1000"/>
              </a:spcBef>
              <a:spcAft>
                <a:spcPts val="0"/>
              </a:spcAft>
              <a:buSzPct val="100000"/>
              <a:buChar char="•"/>
            </a:pPr>
            <a:r>
              <a:rPr lang="en-US" sz="4000">
                <a:latin typeface="Arial"/>
                <a:ea typeface="Arial"/>
                <a:cs typeface="Arial"/>
                <a:sym typeface="Arial"/>
              </a:rPr>
              <a:t>Architect has to issue the Certificate of Completion and Compliance which confirms:</a:t>
            </a:r>
            <a:endParaRPr/>
          </a:p>
          <a:p>
            <a:pPr indent="-285750" lvl="1" marL="742950" rtl="0" algn="l">
              <a:spcBef>
                <a:spcPts val="1000"/>
              </a:spcBef>
              <a:spcAft>
                <a:spcPts val="0"/>
              </a:spcAft>
              <a:buSzPct val="100000"/>
              <a:buChar char="•"/>
            </a:pPr>
            <a:r>
              <a:rPr lang="en-US" sz="3300">
                <a:latin typeface="Arial"/>
                <a:ea typeface="Arial"/>
                <a:cs typeface="Arial"/>
                <a:sym typeface="Arial"/>
              </a:rPr>
              <a:t>Compliance with requirements of local authorities</a:t>
            </a:r>
            <a:endParaRPr/>
          </a:p>
          <a:p>
            <a:pPr indent="-285750" lvl="1" marL="742950" rtl="0" algn="l">
              <a:spcBef>
                <a:spcPts val="1000"/>
              </a:spcBef>
              <a:spcAft>
                <a:spcPts val="0"/>
              </a:spcAft>
              <a:buSzPct val="100000"/>
              <a:buChar char="•"/>
            </a:pPr>
            <a:r>
              <a:rPr lang="en-US" sz="3300">
                <a:latin typeface="Arial"/>
                <a:ea typeface="Arial"/>
                <a:cs typeface="Arial"/>
                <a:sym typeface="Arial"/>
              </a:rPr>
              <a:t>Receipt by him of all certified Borang G1 to G21 set out in Uniform Building Bylaws </a:t>
            </a:r>
            <a:endParaRPr/>
          </a:p>
          <a:p>
            <a:pPr indent="-285750" lvl="1" marL="742950" rtl="0" algn="l">
              <a:spcBef>
                <a:spcPts val="1000"/>
              </a:spcBef>
              <a:spcAft>
                <a:spcPts val="0"/>
              </a:spcAft>
              <a:buSzPct val="100000"/>
              <a:buChar char="•"/>
            </a:pPr>
            <a:r>
              <a:rPr lang="en-US" sz="3300">
                <a:latin typeface="Arial"/>
                <a:ea typeface="Arial"/>
                <a:cs typeface="Arial"/>
                <a:sym typeface="Arial"/>
              </a:rPr>
              <a:t>That the building complies with the requirements of the Street, Drainage and Building Act 1974</a:t>
            </a:r>
            <a:endParaRPr/>
          </a:p>
          <a:p>
            <a:pPr indent="-285750" lvl="1" marL="742950" rtl="0" algn="l">
              <a:spcBef>
                <a:spcPts val="1000"/>
              </a:spcBef>
              <a:spcAft>
                <a:spcPts val="0"/>
              </a:spcAft>
              <a:buSzPct val="100000"/>
              <a:buChar char="•"/>
            </a:pPr>
            <a:r>
              <a:rPr lang="en-US" sz="3300">
                <a:latin typeface="Arial"/>
                <a:ea typeface="Arial"/>
                <a:cs typeface="Arial"/>
                <a:sym typeface="Arial"/>
              </a:rPr>
              <a:t>That building has been built in accordance with approved plans</a:t>
            </a:r>
            <a:endParaRPr sz="3300">
              <a:latin typeface="Arial"/>
              <a:ea typeface="Arial"/>
              <a:cs typeface="Arial"/>
              <a:sym typeface="Arial"/>
            </a:endParaRPr>
          </a:p>
          <a:p>
            <a:pPr indent="-285750" lvl="0" marL="285750" rtl="0" algn="l">
              <a:spcBef>
                <a:spcPts val="1000"/>
              </a:spcBef>
              <a:spcAft>
                <a:spcPts val="0"/>
              </a:spcAft>
              <a:buSzPct val="100000"/>
              <a:buChar char="•"/>
            </a:pPr>
            <a:r>
              <a:rPr lang="en-US" sz="3500">
                <a:latin typeface="Arial"/>
                <a:ea typeface="Arial"/>
                <a:cs typeface="Arial"/>
                <a:sym typeface="Arial"/>
              </a:rPr>
              <a:t>As the Architect is designated to play the role of the contract administrator under the PAM Form, he plays a central role in the administration of building construction jobs</a:t>
            </a:r>
            <a:endParaRPr sz="3500">
              <a:latin typeface="Arial"/>
              <a:ea typeface="Arial"/>
              <a:cs typeface="Arial"/>
              <a:sym typeface="Arial"/>
            </a:endParaRPr>
          </a:p>
          <a:p>
            <a:pPr indent="-222884" lvl="0" marL="285750" rtl="0" algn="l">
              <a:spcBef>
                <a:spcPts val="1000"/>
              </a:spcBef>
              <a:spcAft>
                <a:spcPts val="0"/>
              </a:spcAft>
              <a:buSzPct val="100000"/>
              <a:buNone/>
            </a:pPr>
            <a:r>
              <a:t/>
            </a:r>
            <a:endParaRPr/>
          </a:p>
        </p:txBody>
      </p:sp>
      <p:sp>
        <p:nvSpPr>
          <p:cNvPr id="178" name="Google Shape;178;p5"/>
          <p:cNvSpPr txBox="1"/>
          <p:nvPr>
            <p:ph idx="12" type="sldNum"/>
          </p:nvPr>
        </p:nvSpPr>
        <p:spPr>
          <a:xfrm>
            <a:off x="10266060" y="5870575"/>
            <a:ext cx="551167" cy="3778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6"/>
          <p:cNvSpPr txBox="1"/>
          <p:nvPr>
            <p:ph type="title"/>
          </p:nvPr>
        </p:nvSpPr>
        <p:spPr>
          <a:xfrm>
            <a:off x="685801" y="609600"/>
            <a:ext cx="10131425" cy="1456267"/>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000"/>
              <a:buFont typeface="Times New Roman"/>
              <a:buNone/>
            </a:pPr>
            <a:r>
              <a:rPr b="1" lang="en-US" sz="3000">
                <a:latin typeface="Times New Roman"/>
                <a:ea typeface="Times New Roman"/>
                <a:cs typeface="Times New Roman"/>
                <a:sym typeface="Times New Roman"/>
              </a:rPr>
              <a:t>1. THE PROFESSIONS INVOLVED IN IMPLEMENTING BUILDING AND ENGINEERING CONTRACTS</a:t>
            </a:r>
            <a:endParaRPr sz="3000"/>
          </a:p>
        </p:txBody>
      </p:sp>
      <p:sp>
        <p:nvSpPr>
          <p:cNvPr id="184" name="Google Shape;184;p6"/>
          <p:cNvSpPr txBox="1"/>
          <p:nvPr>
            <p:ph idx="1" type="body"/>
          </p:nvPr>
        </p:nvSpPr>
        <p:spPr>
          <a:xfrm>
            <a:off x="685801" y="2142067"/>
            <a:ext cx="10131425" cy="3649133"/>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SzPts val="2600"/>
              <a:buNone/>
            </a:pPr>
            <a:r>
              <a:rPr b="1" lang="en-US" sz="2600"/>
              <a:t>1.2  Engineers</a:t>
            </a:r>
            <a:endParaRPr/>
          </a:p>
          <a:p>
            <a:pPr indent="0" lvl="0" marL="0" rtl="0" algn="l">
              <a:spcBef>
                <a:spcPts val="1000"/>
              </a:spcBef>
              <a:spcAft>
                <a:spcPts val="0"/>
              </a:spcAft>
              <a:buSzPts val="2200"/>
              <a:buNone/>
            </a:pPr>
            <a:r>
              <a:rPr b="1" lang="en-US" sz="2200"/>
              <a:t>Civil Engineer (“CE”)</a:t>
            </a:r>
            <a:endParaRPr/>
          </a:p>
          <a:p>
            <a:pPr indent="-285750" lvl="0" marL="285750" rtl="0" algn="l">
              <a:spcBef>
                <a:spcPts val="1000"/>
              </a:spcBef>
              <a:spcAft>
                <a:spcPts val="0"/>
              </a:spcAft>
              <a:buSzPts val="1800"/>
              <a:buChar char="•"/>
            </a:pPr>
            <a:r>
              <a:rPr lang="en-US">
                <a:latin typeface="Arial"/>
                <a:ea typeface="Arial"/>
                <a:cs typeface="Arial"/>
                <a:sym typeface="Arial"/>
              </a:rPr>
              <a:t>The CE plays an important role subordinated to the Architect</a:t>
            </a:r>
            <a:endParaRPr/>
          </a:p>
          <a:p>
            <a:pPr indent="-285750" lvl="0" marL="285750" rtl="0" algn="l">
              <a:spcBef>
                <a:spcPts val="1000"/>
              </a:spcBef>
              <a:spcAft>
                <a:spcPts val="0"/>
              </a:spcAft>
              <a:buSzPts val="1800"/>
              <a:buChar char="•"/>
            </a:pPr>
            <a:r>
              <a:rPr lang="en-US">
                <a:latin typeface="Arial"/>
                <a:ea typeface="Arial"/>
                <a:cs typeface="Arial"/>
                <a:sym typeface="Arial"/>
              </a:rPr>
              <a:t>The CE has to design the structural elements to the layout and functionality set by the Architect</a:t>
            </a:r>
            <a:endParaRPr/>
          </a:p>
          <a:p>
            <a:pPr indent="-285750" lvl="0" marL="285750" rtl="0" algn="l">
              <a:spcBef>
                <a:spcPts val="1000"/>
              </a:spcBef>
              <a:spcAft>
                <a:spcPts val="0"/>
              </a:spcAft>
              <a:buSzPts val="1800"/>
              <a:buChar char="•"/>
            </a:pPr>
            <a:r>
              <a:rPr lang="en-US">
                <a:latin typeface="Arial"/>
                <a:ea typeface="Arial"/>
                <a:cs typeface="Arial"/>
                <a:sym typeface="Arial"/>
              </a:rPr>
              <a:t>He also has to accommodate the M&amp;E elements such as for example support for M&amp;E services and allow openings</a:t>
            </a:r>
            <a:endParaRPr/>
          </a:p>
          <a:p>
            <a:pPr indent="-285750" lvl="0" marL="285750" rtl="0" algn="l">
              <a:spcBef>
                <a:spcPts val="1000"/>
              </a:spcBef>
              <a:spcAft>
                <a:spcPts val="0"/>
              </a:spcAft>
              <a:buSzPts val="1800"/>
              <a:buChar char="•"/>
            </a:pPr>
            <a:r>
              <a:rPr lang="en-US">
                <a:latin typeface="Arial"/>
                <a:ea typeface="Arial"/>
                <a:cs typeface="Arial"/>
                <a:sym typeface="Arial"/>
              </a:rPr>
              <a:t>Amongst the works for which he will be liable at law are the earthworks, foundation, structural works, and external reticulation</a:t>
            </a:r>
            <a:endParaRPr/>
          </a:p>
          <a:p>
            <a:pPr indent="-171450" lvl="0" marL="285750" rtl="0" algn="l">
              <a:spcBef>
                <a:spcPts val="1000"/>
              </a:spcBef>
              <a:spcAft>
                <a:spcPts val="0"/>
              </a:spcAft>
              <a:buSzPts val="1800"/>
              <a:buNone/>
            </a:pPr>
            <a:r>
              <a:t/>
            </a:r>
            <a:endParaRPr/>
          </a:p>
          <a:p>
            <a:pPr indent="0" lvl="0" marL="0" rtl="0" algn="l">
              <a:spcBef>
                <a:spcPts val="1000"/>
              </a:spcBef>
              <a:spcAft>
                <a:spcPts val="0"/>
              </a:spcAft>
              <a:buSzPts val="2200"/>
              <a:buNone/>
            </a:pPr>
            <a:r>
              <a:t/>
            </a:r>
            <a:endParaRPr b="1" sz="2200"/>
          </a:p>
        </p:txBody>
      </p:sp>
      <p:sp>
        <p:nvSpPr>
          <p:cNvPr id="185" name="Google Shape;185;p6"/>
          <p:cNvSpPr txBox="1"/>
          <p:nvPr>
            <p:ph idx="12" type="sldNum"/>
          </p:nvPr>
        </p:nvSpPr>
        <p:spPr>
          <a:xfrm>
            <a:off x="10266060" y="5870575"/>
            <a:ext cx="551167" cy="3778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7"/>
          <p:cNvSpPr txBox="1"/>
          <p:nvPr>
            <p:ph type="title"/>
          </p:nvPr>
        </p:nvSpPr>
        <p:spPr>
          <a:xfrm>
            <a:off x="685801" y="609600"/>
            <a:ext cx="10131425" cy="1456267"/>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lt1"/>
              </a:buClr>
              <a:buSzPts val="3000"/>
              <a:buFont typeface="Times New Roman"/>
              <a:buNone/>
            </a:pPr>
            <a:r>
              <a:rPr b="1" lang="en-US" sz="3000">
                <a:latin typeface="Times New Roman"/>
                <a:ea typeface="Times New Roman"/>
                <a:cs typeface="Times New Roman"/>
                <a:sym typeface="Times New Roman"/>
              </a:rPr>
              <a:t>1. THE PROFESSIONS INVOLVED IN IMPLEMENTING BUILDING AND ENGINEERING CONTRACTS</a:t>
            </a:r>
            <a:endParaRPr sz="3000"/>
          </a:p>
        </p:txBody>
      </p:sp>
      <p:sp>
        <p:nvSpPr>
          <p:cNvPr id="191" name="Google Shape;191;p7"/>
          <p:cNvSpPr txBox="1"/>
          <p:nvPr>
            <p:ph idx="1" type="body"/>
          </p:nvPr>
        </p:nvSpPr>
        <p:spPr>
          <a:xfrm>
            <a:off x="685801" y="1946787"/>
            <a:ext cx="10131425" cy="3844413"/>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SzPts val="2400"/>
              <a:buNone/>
            </a:pPr>
            <a:r>
              <a:rPr b="1" lang="en-US" sz="2400"/>
              <a:t>1.2 M&amp;E Engineer (“ME-E”)</a:t>
            </a:r>
            <a:endParaRPr/>
          </a:p>
          <a:p>
            <a:pPr indent="-285750" lvl="0" marL="285750" rtl="0" algn="l">
              <a:spcBef>
                <a:spcPts val="1000"/>
              </a:spcBef>
              <a:spcAft>
                <a:spcPts val="0"/>
              </a:spcAft>
              <a:buSzPts val="1800"/>
              <a:buChar char="•"/>
            </a:pPr>
            <a:r>
              <a:rPr lang="en-US"/>
              <a:t>The ME-E plays an important role subordinated to the Architect</a:t>
            </a:r>
            <a:endParaRPr/>
          </a:p>
          <a:p>
            <a:pPr indent="-285750" lvl="0" marL="285750" rtl="0" algn="l">
              <a:spcBef>
                <a:spcPts val="1000"/>
              </a:spcBef>
              <a:spcAft>
                <a:spcPts val="0"/>
              </a:spcAft>
              <a:buSzPts val="1800"/>
              <a:buChar char="•"/>
            </a:pPr>
            <a:r>
              <a:rPr lang="en-US"/>
              <a:t>The ME-E has to design the M&amp;E elements to the layout and functionality set by the Architect, and structural details as designed by the CE</a:t>
            </a:r>
            <a:endParaRPr/>
          </a:p>
          <a:p>
            <a:pPr indent="-285750" lvl="0" marL="285750" rtl="0" algn="l">
              <a:spcBef>
                <a:spcPts val="1000"/>
              </a:spcBef>
              <a:spcAft>
                <a:spcPts val="0"/>
              </a:spcAft>
              <a:buSzPts val="1800"/>
              <a:buChar char="•"/>
            </a:pPr>
            <a:r>
              <a:rPr lang="en-US"/>
              <a:t>Amongst the works for which he will be liable at law are the plumbing, ACMV, electrical works,  firefighting, and vertical transportation</a:t>
            </a:r>
            <a:endParaRPr/>
          </a:p>
          <a:p>
            <a:pPr indent="0" lvl="0" marL="0" rtl="0" algn="l">
              <a:spcBef>
                <a:spcPts val="1000"/>
              </a:spcBef>
              <a:spcAft>
                <a:spcPts val="0"/>
              </a:spcAft>
              <a:buSzPts val="2400"/>
              <a:buNone/>
            </a:pPr>
            <a:r>
              <a:rPr b="1" lang="en-US" sz="2400"/>
              <a:t>1.2 Both Engineers</a:t>
            </a:r>
            <a:endParaRPr/>
          </a:p>
          <a:p>
            <a:pPr indent="-285750" lvl="0" marL="285750" rtl="0" algn="l">
              <a:spcBef>
                <a:spcPts val="1000"/>
              </a:spcBef>
              <a:spcAft>
                <a:spcPts val="0"/>
              </a:spcAft>
              <a:buSzPts val="1800"/>
              <a:buChar char="•"/>
            </a:pPr>
            <a:r>
              <a:rPr lang="en-US"/>
              <a:t>Whilst only the Architect will sign Borang F (CCC), they will both require to sign off the respective Borang G together with the contractor or respective sub-contractor</a:t>
            </a:r>
            <a:endParaRPr/>
          </a:p>
          <a:p>
            <a:pPr indent="-285750" lvl="0" marL="285750" rtl="0" algn="l">
              <a:spcBef>
                <a:spcPts val="1000"/>
              </a:spcBef>
              <a:spcAft>
                <a:spcPts val="0"/>
              </a:spcAft>
              <a:buSzPts val="1800"/>
              <a:buChar char="•"/>
            </a:pPr>
            <a:r>
              <a:rPr lang="en-US"/>
              <a:t>Note that Borang G21 is to be signed by a landscape architect</a:t>
            </a:r>
            <a:endParaRPr/>
          </a:p>
        </p:txBody>
      </p:sp>
      <p:sp>
        <p:nvSpPr>
          <p:cNvPr id="192" name="Google Shape;192;p7"/>
          <p:cNvSpPr txBox="1"/>
          <p:nvPr>
            <p:ph idx="12" type="sldNum"/>
          </p:nvPr>
        </p:nvSpPr>
        <p:spPr>
          <a:xfrm>
            <a:off x="10266060" y="5870575"/>
            <a:ext cx="551167" cy="3778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8"/>
          <p:cNvSpPr txBox="1"/>
          <p:nvPr>
            <p:ph type="title"/>
          </p:nvPr>
        </p:nvSpPr>
        <p:spPr>
          <a:xfrm>
            <a:off x="685801" y="609600"/>
            <a:ext cx="10131425" cy="1456267"/>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000"/>
              <a:buFont typeface="Times New Roman"/>
              <a:buNone/>
            </a:pPr>
            <a:r>
              <a:rPr b="1" lang="en-US" sz="3000">
                <a:latin typeface="Times New Roman"/>
                <a:ea typeface="Times New Roman"/>
                <a:cs typeface="Times New Roman"/>
                <a:sym typeface="Times New Roman"/>
              </a:rPr>
              <a:t>1. THE PROFESSIONS INVOLVED IN IMPLEMENTING BUILDING AND ENGINEERING CONTRACTS</a:t>
            </a:r>
            <a:endParaRPr sz="3000"/>
          </a:p>
        </p:txBody>
      </p:sp>
      <p:sp>
        <p:nvSpPr>
          <p:cNvPr id="198" name="Google Shape;198;p8"/>
          <p:cNvSpPr txBox="1"/>
          <p:nvPr>
            <p:ph idx="1" type="body"/>
          </p:nvPr>
        </p:nvSpPr>
        <p:spPr>
          <a:xfrm>
            <a:off x="685801" y="2142067"/>
            <a:ext cx="10131425" cy="3649133"/>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SzPts val="2200"/>
              <a:buNone/>
            </a:pPr>
            <a:r>
              <a:rPr b="1" lang="en-US" sz="2200"/>
              <a:t>1.3  Quantity Surveyor</a:t>
            </a:r>
            <a:endParaRPr/>
          </a:p>
          <a:p>
            <a:pPr indent="-285750" lvl="0" marL="285750" rtl="0" algn="l">
              <a:spcBef>
                <a:spcPts val="1000"/>
              </a:spcBef>
              <a:spcAft>
                <a:spcPts val="0"/>
              </a:spcAft>
              <a:buSzPts val="1800"/>
              <a:buChar char="•"/>
            </a:pPr>
            <a:r>
              <a:rPr lang="en-US">
                <a:latin typeface="Arial"/>
                <a:ea typeface="Arial"/>
                <a:cs typeface="Arial"/>
                <a:sym typeface="Arial"/>
              </a:rPr>
              <a:t>Again the role of the QS is subordinate to that of the Architect</a:t>
            </a:r>
            <a:endParaRPr/>
          </a:p>
          <a:p>
            <a:pPr indent="-285750" lvl="0" marL="285750" rtl="0" algn="l">
              <a:spcBef>
                <a:spcPts val="1000"/>
              </a:spcBef>
              <a:spcAft>
                <a:spcPts val="0"/>
              </a:spcAft>
              <a:buSzPts val="1800"/>
              <a:buChar char="•"/>
            </a:pPr>
            <a:r>
              <a:rPr lang="en-US">
                <a:latin typeface="Arial"/>
                <a:ea typeface="Arial"/>
                <a:cs typeface="Arial"/>
                <a:sym typeface="Arial"/>
              </a:rPr>
              <a:t>His role is to prepare the budget for the project, evaluate tenders, vet and certify progress claims (with architect playing role to check), agreeing final accounts with the contractor</a:t>
            </a:r>
            <a:endParaRPr/>
          </a:p>
          <a:p>
            <a:pPr indent="-285750" lvl="0" marL="285750" rtl="0" algn="l">
              <a:spcBef>
                <a:spcPts val="1000"/>
              </a:spcBef>
              <a:spcAft>
                <a:spcPts val="0"/>
              </a:spcAft>
              <a:buSzPts val="1800"/>
              <a:buChar char="•"/>
            </a:pPr>
            <a:r>
              <a:rPr lang="en-US">
                <a:latin typeface="Arial"/>
                <a:ea typeface="Arial"/>
                <a:cs typeface="Arial"/>
                <a:sym typeface="Arial"/>
              </a:rPr>
              <a:t>He also checks and recommends rates for variations and claims for additional payments</a:t>
            </a:r>
            <a:endParaRPr/>
          </a:p>
        </p:txBody>
      </p:sp>
      <p:sp>
        <p:nvSpPr>
          <p:cNvPr id="199" name="Google Shape;199;p8"/>
          <p:cNvSpPr txBox="1"/>
          <p:nvPr>
            <p:ph idx="12" type="sldNum"/>
          </p:nvPr>
        </p:nvSpPr>
        <p:spPr>
          <a:xfrm>
            <a:off x="10266060" y="5870575"/>
            <a:ext cx="551167" cy="3778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9"/>
          <p:cNvSpPr txBox="1"/>
          <p:nvPr>
            <p:ph type="title"/>
          </p:nvPr>
        </p:nvSpPr>
        <p:spPr>
          <a:xfrm>
            <a:off x="685801" y="609600"/>
            <a:ext cx="10131425" cy="1456267"/>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lt1"/>
              </a:buClr>
              <a:buSzPts val="3200"/>
              <a:buFont typeface="Times New Roman"/>
              <a:buNone/>
            </a:pPr>
            <a:r>
              <a:rPr b="1" lang="en-US" sz="3200">
                <a:latin typeface="Times New Roman"/>
                <a:ea typeface="Times New Roman"/>
                <a:cs typeface="Times New Roman"/>
                <a:sym typeface="Times New Roman"/>
              </a:rPr>
              <a:t>2.  ROLE OF ARCHITECT/ENGINEER</a:t>
            </a:r>
            <a:endParaRPr/>
          </a:p>
        </p:txBody>
      </p:sp>
      <p:sp>
        <p:nvSpPr>
          <p:cNvPr id="205" name="Google Shape;205;p9"/>
          <p:cNvSpPr txBox="1"/>
          <p:nvPr>
            <p:ph idx="1" type="body"/>
          </p:nvPr>
        </p:nvSpPr>
        <p:spPr>
          <a:xfrm>
            <a:off x="685801" y="2142067"/>
            <a:ext cx="10131425" cy="3649133"/>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SzPts val="2400"/>
              <a:buNone/>
            </a:pPr>
            <a:r>
              <a:rPr b="1" lang="en-US" sz="2400"/>
              <a:t>2.1  Architect/Engineer  plays following roles:</a:t>
            </a:r>
            <a:endParaRPr/>
          </a:p>
          <a:p>
            <a:pPr indent="-342900" lvl="0" marL="342900" rtl="0" algn="l">
              <a:spcBef>
                <a:spcPts val="1000"/>
              </a:spcBef>
              <a:spcAft>
                <a:spcPts val="0"/>
              </a:spcAft>
              <a:buSzPts val="1800"/>
              <a:buFont typeface="Calibri"/>
              <a:buAutoNum type="arabicPeriod"/>
            </a:pPr>
            <a:r>
              <a:rPr lang="en-US">
                <a:latin typeface="Arial"/>
                <a:ea typeface="Arial"/>
                <a:cs typeface="Arial"/>
                <a:sym typeface="Arial"/>
              </a:rPr>
              <a:t>As the agent of the owner so as to ensure that the owner’s intentions are put into effect by ensuring that the design, materials, and workmanship as specified are reflected in the works</a:t>
            </a:r>
            <a:endParaRPr/>
          </a:p>
          <a:p>
            <a:pPr indent="-342900" lvl="0" marL="342900" rtl="0" algn="l">
              <a:spcBef>
                <a:spcPts val="1000"/>
              </a:spcBef>
              <a:spcAft>
                <a:spcPts val="0"/>
              </a:spcAft>
              <a:buSzPts val="1800"/>
              <a:buFont typeface="Calibri"/>
              <a:buAutoNum type="arabicPeriod"/>
            </a:pPr>
            <a:r>
              <a:rPr lang="en-US">
                <a:latin typeface="Arial"/>
                <a:ea typeface="Arial"/>
                <a:cs typeface="Arial"/>
                <a:sym typeface="Arial"/>
              </a:rPr>
              <a:t>Decide on applications and claims by the Contractor which can adversely affect the interests of the owner which is of a quasi-judicial nature</a:t>
            </a:r>
            <a:endParaRPr/>
          </a:p>
          <a:p>
            <a:pPr indent="-342900" lvl="0" marL="342900" rtl="0" algn="l">
              <a:spcBef>
                <a:spcPts val="1000"/>
              </a:spcBef>
              <a:spcAft>
                <a:spcPts val="0"/>
              </a:spcAft>
              <a:buSzPts val="1800"/>
              <a:buFont typeface="Calibri"/>
              <a:buAutoNum type="arabicPeriod"/>
            </a:pPr>
            <a:r>
              <a:rPr lang="en-US">
                <a:latin typeface="Arial"/>
                <a:ea typeface="Arial"/>
                <a:cs typeface="Arial"/>
                <a:sym typeface="Arial"/>
              </a:rPr>
              <a:t>Therefore both PAM and IEM Forms provide for reference by </a:t>
            </a:r>
            <a:r>
              <a:rPr lang="en-US" u="sng">
                <a:latin typeface="Arial"/>
                <a:ea typeface="Arial"/>
                <a:cs typeface="Arial"/>
                <a:sym typeface="Arial"/>
              </a:rPr>
              <a:t>either party </a:t>
            </a:r>
            <a:r>
              <a:rPr lang="en-US">
                <a:latin typeface="Arial"/>
                <a:ea typeface="Arial"/>
                <a:cs typeface="Arial"/>
                <a:sym typeface="Arial"/>
              </a:rPr>
              <a:t>to arbitration</a:t>
            </a:r>
            <a:endParaRPr/>
          </a:p>
          <a:p>
            <a:pPr indent="-228600" lvl="0" marL="342900" rtl="0" algn="l">
              <a:spcBef>
                <a:spcPts val="1000"/>
              </a:spcBef>
              <a:spcAft>
                <a:spcPts val="0"/>
              </a:spcAft>
              <a:buSzPts val="1800"/>
              <a:buFont typeface="Calibri"/>
              <a:buNone/>
            </a:pPr>
            <a:r>
              <a:t/>
            </a:r>
            <a:endParaRPr/>
          </a:p>
        </p:txBody>
      </p:sp>
      <p:sp>
        <p:nvSpPr>
          <p:cNvPr id="206" name="Google Shape;206;p9"/>
          <p:cNvSpPr txBox="1"/>
          <p:nvPr>
            <p:ph idx="12" type="sldNum"/>
          </p:nvPr>
        </p:nvSpPr>
        <p:spPr>
          <a:xfrm>
            <a:off x="10266060" y="5870575"/>
            <a:ext cx="551167" cy="3778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10"/>
          <p:cNvSpPr txBox="1"/>
          <p:nvPr>
            <p:ph type="title"/>
          </p:nvPr>
        </p:nvSpPr>
        <p:spPr>
          <a:xfrm>
            <a:off x="685801" y="609601"/>
            <a:ext cx="10131425" cy="1081548"/>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lt1"/>
              </a:buClr>
              <a:buSzPts val="3000"/>
              <a:buFont typeface="Times New Roman"/>
              <a:buNone/>
            </a:pPr>
            <a:r>
              <a:rPr b="1" lang="en-US" sz="3000">
                <a:latin typeface="Times New Roman"/>
                <a:ea typeface="Times New Roman"/>
                <a:cs typeface="Times New Roman"/>
                <a:sym typeface="Times New Roman"/>
              </a:rPr>
              <a:t>2.  ROLE OF ARCHITECT/ENGINEER</a:t>
            </a:r>
            <a:endParaRPr sz="3000">
              <a:latin typeface="Times New Roman"/>
              <a:ea typeface="Times New Roman"/>
              <a:cs typeface="Times New Roman"/>
              <a:sym typeface="Times New Roman"/>
            </a:endParaRPr>
          </a:p>
        </p:txBody>
      </p:sp>
      <p:sp>
        <p:nvSpPr>
          <p:cNvPr id="212" name="Google Shape;212;p10"/>
          <p:cNvSpPr txBox="1"/>
          <p:nvPr>
            <p:ph idx="1" type="body"/>
          </p:nvPr>
        </p:nvSpPr>
        <p:spPr>
          <a:xfrm>
            <a:off x="580103" y="1691149"/>
            <a:ext cx="10530349" cy="4296696"/>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SzPts val="2400"/>
              <a:buNone/>
            </a:pPr>
            <a:r>
              <a:rPr lang="en-US" sz="2400">
                <a:latin typeface="Arial"/>
                <a:ea typeface="Arial"/>
                <a:cs typeface="Arial"/>
                <a:sym typeface="Arial"/>
              </a:rPr>
              <a:t>2.1.1 It follows from pg 6 and 7 that the Architect/Engineer plays the following particular roles:</a:t>
            </a:r>
            <a:endParaRPr/>
          </a:p>
          <a:p>
            <a:pPr indent="-285750" lvl="0" marL="457200" marR="0" rtl="0" algn="just">
              <a:lnSpc>
                <a:spcPct val="150000"/>
              </a:lnSpc>
              <a:spcBef>
                <a:spcPts val="1000"/>
              </a:spcBef>
              <a:spcAft>
                <a:spcPts val="0"/>
              </a:spcAft>
              <a:buSzPts val="2200"/>
              <a:buChar char="•"/>
            </a:pPr>
            <a:r>
              <a:rPr i="1" lang="en-US" sz="2200">
                <a:latin typeface="Arial"/>
                <a:ea typeface="Arial"/>
                <a:cs typeface="Arial"/>
                <a:sym typeface="Arial"/>
              </a:rPr>
              <a:t>As a certifier - </a:t>
            </a:r>
            <a:r>
              <a:rPr lang="en-US" sz="2200">
                <a:latin typeface="Arial"/>
                <a:ea typeface="Arial"/>
                <a:cs typeface="Arial"/>
                <a:sym typeface="Arial"/>
              </a:rPr>
              <a:t>the architect will be liable if:</a:t>
            </a:r>
            <a:endParaRPr/>
          </a:p>
          <a:p>
            <a:pPr indent="-285750" lvl="1" marL="914400" rtl="0" algn="just">
              <a:lnSpc>
                <a:spcPct val="150000"/>
              </a:lnSpc>
              <a:spcBef>
                <a:spcPts val="0"/>
              </a:spcBef>
              <a:spcAft>
                <a:spcPts val="0"/>
              </a:spcAft>
              <a:buSzPts val="2100"/>
              <a:buChar char="•"/>
            </a:pPr>
            <a:r>
              <a:rPr lang="en-US" sz="2100">
                <a:latin typeface="Arial"/>
                <a:ea typeface="Arial"/>
                <a:cs typeface="Arial"/>
                <a:sym typeface="Arial"/>
              </a:rPr>
              <a:t>he certifies defective work to be otherwise </a:t>
            </a:r>
            <a:endParaRPr/>
          </a:p>
          <a:p>
            <a:pPr indent="-285750" lvl="1" marL="914400" rtl="0" algn="just">
              <a:lnSpc>
                <a:spcPct val="150000"/>
              </a:lnSpc>
              <a:spcBef>
                <a:spcPts val="0"/>
              </a:spcBef>
              <a:spcAft>
                <a:spcPts val="0"/>
              </a:spcAft>
              <a:buSzPts val="2100"/>
              <a:buChar char="•"/>
            </a:pPr>
            <a:r>
              <a:rPr lang="en-US" sz="2100">
                <a:latin typeface="Arial"/>
                <a:ea typeface="Arial"/>
                <a:cs typeface="Arial"/>
                <a:sym typeface="Arial"/>
              </a:rPr>
              <a:t>if he over certifies a progress payment </a:t>
            </a:r>
            <a:endParaRPr/>
          </a:p>
          <a:p>
            <a:pPr indent="-285750" lvl="1" marL="914400" rtl="0" algn="just">
              <a:lnSpc>
                <a:spcPct val="150000"/>
              </a:lnSpc>
              <a:spcBef>
                <a:spcPts val="0"/>
              </a:spcBef>
              <a:spcAft>
                <a:spcPts val="0"/>
              </a:spcAft>
              <a:buSzPts val="2100"/>
              <a:buChar char="•"/>
            </a:pPr>
            <a:r>
              <a:rPr lang="en-US" sz="2100">
                <a:latin typeface="Arial"/>
                <a:ea typeface="Arial"/>
                <a:cs typeface="Arial"/>
                <a:sym typeface="Arial"/>
              </a:rPr>
              <a:t>over certifies the final account</a:t>
            </a:r>
            <a:endParaRPr/>
          </a:p>
          <a:p>
            <a:pPr indent="-285750" lvl="1" marL="914400" rtl="0" algn="just">
              <a:lnSpc>
                <a:spcPct val="150000"/>
              </a:lnSpc>
              <a:spcBef>
                <a:spcPts val="0"/>
              </a:spcBef>
              <a:spcAft>
                <a:spcPts val="0"/>
              </a:spcAft>
              <a:buSzPts val="2100"/>
              <a:buChar char="•"/>
            </a:pPr>
            <a:r>
              <a:rPr lang="en-US" sz="2100">
                <a:latin typeface="Arial"/>
                <a:ea typeface="Arial"/>
                <a:cs typeface="Arial"/>
                <a:sym typeface="Arial"/>
              </a:rPr>
              <a:t>fails to require rectification of defective works</a:t>
            </a:r>
            <a:endParaRPr/>
          </a:p>
          <a:p>
            <a:pPr indent="-171450" lvl="0" marL="457200" rtl="0" algn="just">
              <a:lnSpc>
                <a:spcPct val="150000"/>
              </a:lnSpc>
              <a:spcBef>
                <a:spcPts val="0"/>
              </a:spcBef>
              <a:spcAft>
                <a:spcPts val="0"/>
              </a:spcAft>
              <a:buSzPts val="1800"/>
              <a:buNone/>
            </a:pPr>
            <a:r>
              <a:t/>
            </a:r>
            <a:endParaRPr>
              <a:latin typeface="Arial"/>
              <a:ea typeface="Arial"/>
              <a:cs typeface="Arial"/>
              <a:sym typeface="Arial"/>
            </a:endParaRPr>
          </a:p>
          <a:p>
            <a:pPr indent="0" lvl="0" marL="0" rtl="0" algn="l">
              <a:spcBef>
                <a:spcPts val="0"/>
              </a:spcBef>
              <a:spcAft>
                <a:spcPts val="0"/>
              </a:spcAft>
              <a:buSzPts val="1800"/>
              <a:buNone/>
            </a:pPr>
            <a:r>
              <a:t/>
            </a:r>
            <a:endParaRPr/>
          </a:p>
        </p:txBody>
      </p:sp>
      <p:sp>
        <p:nvSpPr>
          <p:cNvPr id="213" name="Google Shape;213;p10"/>
          <p:cNvSpPr txBox="1"/>
          <p:nvPr>
            <p:ph idx="12" type="sldNum"/>
          </p:nvPr>
        </p:nvSpPr>
        <p:spPr>
          <a:xfrm>
            <a:off x="10266060" y="5870575"/>
            <a:ext cx="551167" cy="3778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11"/>
          <p:cNvSpPr txBox="1"/>
          <p:nvPr>
            <p:ph type="title"/>
          </p:nvPr>
        </p:nvSpPr>
        <p:spPr>
          <a:xfrm>
            <a:off x="685801" y="609600"/>
            <a:ext cx="10131425" cy="1456267"/>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lt1"/>
              </a:buClr>
              <a:buSzPts val="3000"/>
              <a:buFont typeface="Times New Roman"/>
              <a:buNone/>
            </a:pPr>
            <a:r>
              <a:rPr b="1" lang="en-US" sz="3000">
                <a:latin typeface="Times New Roman"/>
                <a:ea typeface="Times New Roman"/>
                <a:cs typeface="Times New Roman"/>
                <a:sym typeface="Times New Roman"/>
              </a:rPr>
              <a:t>2.  ROLE OF ARCHITECT/ENGINEER</a:t>
            </a:r>
            <a:endParaRPr sz="3000"/>
          </a:p>
        </p:txBody>
      </p:sp>
      <p:sp>
        <p:nvSpPr>
          <p:cNvPr id="219" name="Google Shape;219;p11"/>
          <p:cNvSpPr txBox="1"/>
          <p:nvPr>
            <p:ph idx="1" type="body"/>
          </p:nvPr>
        </p:nvSpPr>
        <p:spPr>
          <a:xfrm>
            <a:off x="685801" y="2142067"/>
            <a:ext cx="10131425" cy="3649133"/>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SzPts val="2400"/>
              <a:buNone/>
            </a:pPr>
            <a:r>
              <a:rPr lang="en-US" sz="2400">
                <a:latin typeface="Arial"/>
                <a:ea typeface="Arial"/>
                <a:cs typeface="Arial"/>
                <a:sym typeface="Arial"/>
              </a:rPr>
              <a:t>2.1.1 It follows from pg 6 and 7 that the Architect/Engineer plays the following particular roles – cont’d:</a:t>
            </a:r>
            <a:endParaRPr/>
          </a:p>
          <a:p>
            <a:pPr indent="-285750" lvl="0" marL="457200" marR="0" rtl="0" algn="just">
              <a:spcBef>
                <a:spcPts val="1000"/>
              </a:spcBef>
              <a:spcAft>
                <a:spcPts val="0"/>
              </a:spcAft>
              <a:buSzPts val="2200"/>
              <a:buChar char="•"/>
            </a:pPr>
            <a:r>
              <a:rPr i="1" lang="en-US" sz="2200">
                <a:latin typeface="Arial"/>
                <a:ea typeface="Arial"/>
                <a:cs typeface="Arial"/>
                <a:sym typeface="Arial"/>
              </a:rPr>
              <a:t>As a construction supervisor – </a:t>
            </a:r>
            <a:r>
              <a:rPr lang="en-US" sz="2200">
                <a:latin typeface="Arial"/>
                <a:ea typeface="Arial"/>
                <a:cs typeface="Arial"/>
                <a:sym typeface="Arial"/>
              </a:rPr>
              <a:t>attract liability if there has been a want of care by his site supervisor</a:t>
            </a:r>
            <a:endParaRPr/>
          </a:p>
          <a:p>
            <a:pPr indent="0" lvl="0" marL="171450" marR="0" rtl="0" algn="just">
              <a:spcBef>
                <a:spcPts val="0"/>
              </a:spcBef>
              <a:spcAft>
                <a:spcPts val="0"/>
              </a:spcAft>
              <a:buSzPts val="2200"/>
              <a:buNone/>
            </a:pPr>
            <a:r>
              <a:t/>
            </a:r>
            <a:endParaRPr sz="2200">
              <a:latin typeface="Arial"/>
              <a:ea typeface="Arial"/>
              <a:cs typeface="Arial"/>
              <a:sym typeface="Arial"/>
            </a:endParaRPr>
          </a:p>
          <a:p>
            <a:pPr indent="-285750" lvl="1" marL="914400" rtl="0" algn="just">
              <a:spcBef>
                <a:spcPts val="0"/>
              </a:spcBef>
              <a:spcAft>
                <a:spcPts val="0"/>
              </a:spcAft>
              <a:buSzPts val="1900"/>
              <a:buChar char="•"/>
            </a:pPr>
            <a:r>
              <a:rPr lang="en-US" sz="1900">
                <a:latin typeface="Arial"/>
                <a:ea typeface="Arial"/>
                <a:cs typeface="Arial"/>
                <a:sym typeface="Arial"/>
              </a:rPr>
              <a:t>an employer in such a situation possesses a right of recovery against both the contractor and Architect</a:t>
            </a:r>
            <a:endParaRPr/>
          </a:p>
          <a:p>
            <a:pPr indent="0" lvl="1" marL="628650" rtl="0" algn="just">
              <a:spcBef>
                <a:spcPts val="0"/>
              </a:spcBef>
              <a:spcAft>
                <a:spcPts val="0"/>
              </a:spcAft>
              <a:buSzPts val="1900"/>
              <a:buNone/>
            </a:pPr>
            <a:r>
              <a:t/>
            </a:r>
            <a:endParaRPr sz="1900">
              <a:latin typeface="Arial"/>
              <a:ea typeface="Arial"/>
              <a:cs typeface="Arial"/>
              <a:sym typeface="Arial"/>
            </a:endParaRPr>
          </a:p>
          <a:p>
            <a:pPr indent="-285750" lvl="1" marL="914400" rtl="0" algn="just">
              <a:spcBef>
                <a:spcPts val="0"/>
              </a:spcBef>
              <a:spcAft>
                <a:spcPts val="0"/>
              </a:spcAft>
              <a:buSzPts val="1900"/>
              <a:buChar char="•"/>
            </a:pPr>
            <a:r>
              <a:rPr lang="en-US" sz="1900">
                <a:latin typeface="Arial"/>
                <a:ea typeface="Arial"/>
                <a:cs typeface="Arial"/>
                <a:sym typeface="Arial"/>
              </a:rPr>
              <a:t>no certificates shall be conclusive proof of satisfaction</a:t>
            </a:r>
            <a:endParaRPr/>
          </a:p>
          <a:p>
            <a:pPr indent="-171450" lvl="0" marL="285750" rtl="0" algn="l">
              <a:spcBef>
                <a:spcPts val="0"/>
              </a:spcBef>
              <a:spcAft>
                <a:spcPts val="0"/>
              </a:spcAft>
              <a:buSzPts val="1800"/>
              <a:buNone/>
            </a:pPr>
            <a:r>
              <a:t/>
            </a:r>
            <a:endParaRPr sz="1800">
              <a:latin typeface="Arial"/>
              <a:ea typeface="Arial"/>
              <a:cs typeface="Arial"/>
              <a:sym typeface="Arial"/>
            </a:endParaRPr>
          </a:p>
          <a:p>
            <a:pPr indent="-171450" lvl="0" marL="285750" rtl="0" algn="l">
              <a:spcBef>
                <a:spcPts val="1000"/>
              </a:spcBef>
              <a:spcAft>
                <a:spcPts val="0"/>
              </a:spcAft>
              <a:buSzPts val="1800"/>
              <a:buNone/>
            </a:pPr>
            <a:r>
              <a:t/>
            </a:r>
            <a:endParaRPr/>
          </a:p>
        </p:txBody>
      </p:sp>
      <p:sp>
        <p:nvSpPr>
          <p:cNvPr id="220" name="Google Shape;220;p11"/>
          <p:cNvSpPr txBox="1"/>
          <p:nvPr>
            <p:ph idx="12" type="sldNum"/>
          </p:nvPr>
        </p:nvSpPr>
        <p:spPr>
          <a:xfrm>
            <a:off x="10266060" y="5870575"/>
            <a:ext cx="551167" cy="3778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p12"/>
          <p:cNvSpPr txBox="1"/>
          <p:nvPr>
            <p:ph type="title"/>
          </p:nvPr>
        </p:nvSpPr>
        <p:spPr>
          <a:xfrm>
            <a:off x="685801" y="609600"/>
            <a:ext cx="10131425" cy="1456267"/>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lt1"/>
              </a:buClr>
              <a:buSzPts val="3000"/>
              <a:buFont typeface="Times New Roman"/>
              <a:buNone/>
            </a:pPr>
            <a:r>
              <a:rPr b="1" lang="en-US" sz="3000">
                <a:latin typeface="Times New Roman"/>
                <a:ea typeface="Times New Roman"/>
                <a:cs typeface="Times New Roman"/>
                <a:sym typeface="Times New Roman"/>
              </a:rPr>
              <a:t>2.  ROLE OF ARCHITECT/ENGINEER</a:t>
            </a:r>
            <a:endParaRPr sz="3000">
              <a:latin typeface="Times New Roman"/>
              <a:ea typeface="Times New Roman"/>
              <a:cs typeface="Times New Roman"/>
              <a:sym typeface="Times New Roman"/>
            </a:endParaRPr>
          </a:p>
        </p:txBody>
      </p:sp>
      <p:sp>
        <p:nvSpPr>
          <p:cNvPr id="226" name="Google Shape;226;p12"/>
          <p:cNvSpPr txBox="1"/>
          <p:nvPr>
            <p:ph idx="1" type="body"/>
          </p:nvPr>
        </p:nvSpPr>
        <p:spPr>
          <a:xfrm>
            <a:off x="685801" y="2142067"/>
            <a:ext cx="10131425" cy="3649133"/>
          </a:xfrm>
          <a:prstGeom prst="rect">
            <a:avLst/>
          </a:prstGeom>
          <a:noFill/>
          <a:ln>
            <a:noFill/>
          </a:ln>
        </p:spPr>
        <p:txBody>
          <a:bodyPr anchorCtr="0" anchor="ctr" bIns="45700" lIns="91425" spcFirstLastPara="1" rIns="91425" wrap="square" tIns="45700">
            <a:normAutofit lnSpcReduction="10000"/>
          </a:bodyPr>
          <a:lstStyle/>
          <a:p>
            <a:pPr indent="0" lvl="0" marL="171450" marR="0" rtl="0" algn="just">
              <a:lnSpc>
                <a:spcPct val="150000"/>
              </a:lnSpc>
              <a:spcBef>
                <a:spcPts val="0"/>
              </a:spcBef>
              <a:spcAft>
                <a:spcPts val="0"/>
              </a:spcAft>
              <a:buSzPts val="2400"/>
              <a:buNone/>
            </a:pPr>
            <a:r>
              <a:rPr lang="en-US" sz="2400">
                <a:latin typeface="Arial"/>
                <a:ea typeface="Arial"/>
                <a:cs typeface="Arial"/>
                <a:sym typeface="Arial"/>
              </a:rPr>
              <a:t>2.1.1 Supply construction drawings</a:t>
            </a:r>
            <a:endParaRPr/>
          </a:p>
          <a:p>
            <a:pPr indent="-285750" lvl="0" marL="457200" marR="0" rtl="0" algn="just">
              <a:lnSpc>
                <a:spcPct val="150000"/>
              </a:lnSpc>
              <a:spcBef>
                <a:spcPts val="0"/>
              </a:spcBef>
              <a:spcAft>
                <a:spcPts val="0"/>
              </a:spcAft>
              <a:buSzPts val="2000"/>
              <a:buChar char="•"/>
            </a:pPr>
            <a:r>
              <a:rPr lang="en-US" sz="2000">
                <a:latin typeface="Arial"/>
                <a:ea typeface="Arial"/>
                <a:cs typeface="Arial"/>
                <a:sym typeface="Arial"/>
              </a:rPr>
              <a:t>In event of failure to supply details in timely manner - the contractor will be entitled to an EOT and to claim  additional expenses</a:t>
            </a:r>
            <a:endParaRPr/>
          </a:p>
          <a:p>
            <a:pPr indent="-285750" lvl="0" marL="457200" marR="0" rtl="0" algn="just">
              <a:lnSpc>
                <a:spcPct val="150000"/>
              </a:lnSpc>
              <a:spcBef>
                <a:spcPts val="0"/>
              </a:spcBef>
              <a:spcAft>
                <a:spcPts val="0"/>
              </a:spcAft>
              <a:buSzPts val="2000"/>
              <a:buChar char="•"/>
            </a:pPr>
            <a:r>
              <a:rPr lang="en-US" sz="2000">
                <a:latin typeface="Arial"/>
                <a:ea typeface="Arial"/>
                <a:cs typeface="Arial"/>
                <a:sym typeface="Arial"/>
              </a:rPr>
              <a:t>The losses suffered by the owner such as those resulting from the contractor’s claims because of delay, loss of rental, and additional financing charges would be recoverable from the A/E</a:t>
            </a:r>
            <a:endParaRPr/>
          </a:p>
          <a:p>
            <a:pPr indent="-285750" lvl="0" marL="457200" marR="0" rtl="0" algn="just">
              <a:lnSpc>
                <a:spcPct val="150000"/>
              </a:lnSpc>
              <a:spcBef>
                <a:spcPts val="0"/>
              </a:spcBef>
              <a:spcAft>
                <a:spcPts val="0"/>
              </a:spcAft>
              <a:buSzPts val="2000"/>
              <a:buChar char="•"/>
            </a:pPr>
            <a:r>
              <a:rPr lang="en-US" sz="2000">
                <a:latin typeface="Arial"/>
                <a:ea typeface="Arial"/>
                <a:cs typeface="Arial"/>
                <a:sym typeface="Arial"/>
              </a:rPr>
              <a:t>No right of recovery against A/E if delay is a result of a requirement of owner, such as to amend the design</a:t>
            </a:r>
            <a:endParaRPr sz="2000">
              <a:latin typeface="Arial"/>
              <a:ea typeface="Arial"/>
              <a:cs typeface="Arial"/>
              <a:sym typeface="Arial"/>
            </a:endParaRPr>
          </a:p>
          <a:p>
            <a:pPr indent="-171450" lvl="0" marL="285750" rtl="0" algn="l">
              <a:spcBef>
                <a:spcPts val="0"/>
              </a:spcBef>
              <a:spcAft>
                <a:spcPts val="0"/>
              </a:spcAft>
              <a:buSzPts val="1800"/>
              <a:buNone/>
            </a:pPr>
            <a:r>
              <a:t/>
            </a:r>
            <a:endParaRPr/>
          </a:p>
        </p:txBody>
      </p:sp>
      <p:sp>
        <p:nvSpPr>
          <p:cNvPr id="227" name="Google Shape;227;p12"/>
          <p:cNvSpPr txBox="1"/>
          <p:nvPr>
            <p:ph idx="12" type="sldNum"/>
          </p:nvPr>
        </p:nvSpPr>
        <p:spPr>
          <a:xfrm>
            <a:off x="10266060" y="5870575"/>
            <a:ext cx="551167" cy="3778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p13"/>
          <p:cNvSpPr txBox="1"/>
          <p:nvPr>
            <p:ph type="title"/>
          </p:nvPr>
        </p:nvSpPr>
        <p:spPr>
          <a:xfrm>
            <a:off x="685801" y="609600"/>
            <a:ext cx="10131425" cy="1456267"/>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lt1"/>
              </a:buClr>
              <a:buSzPts val="2800"/>
              <a:buFont typeface="Times New Roman"/>
              <a:buNone/>
            </a:pPr>
            <a:r>
              <a:rPr b="1" lang="en-US" sz="2800">
                <a:latin typeface="Times New Roman"/>
                <a:ea typeface="Times New Roman"/>
                <a:cs typeface="Times New Roman"/>
                <a:sym typeface="Times New Roman"/>
              </a:rPr>
              <a:t>3.  PECULIARITIES OF CONSTRUCTION CONTRACTS</a:t>
            </a:r>
            <a:endParaRPr sz="2800"/>
          </a:p>
        </p:txBody>
      </p:sp>
      <p:sp>
        <p:nvSpPr>
          <p:cNvPr id="233" name="Google Shape;233;p13"/>
          <p:cNvSpPr txBox="1"/>
          <p:nvPr>
            <p:ph idx="1" type="body"/>
          </p:nvPr>
        </p:nvSpPr>
        <p:spPr>
          <a:xfrm>
            <a:off x="685801" y="2142067"/>
            <a:ext cx="10131425" cy="3649133"/>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SzPts val="2400"/>
              <a:buNone/>
            </a:pPr>
            <a:r>
              <a:rPr b="1" lang="en-US" sz="2400"/>
              <a:t>Unique to construction contracts</a:t>
            </a:r>
            <a:endParaRPr/>
          </a:p>
          <a:p>
            <a:pPr indent="0" lvl="0" marL="0" rtl="0" algn="l">
              <a:spcBef>
                <a:spcPts val="1000"/>
              </a:spcBef>
              <a:spcAft>
                <a:spcPts val="0"/>
              </a:spcAft>
              <a:buSzPts val="2200"/>
              <a:buNone/>
            </a:pPr>
            <a:r>
              <a:rPr lang="en-US" sz="2200">
                <a:latin typeface="Arial"/>
                <a:ea typeface="Arial"/>
                <a:cs typeface="Arial"/>
                <a:sym typeface="Arial"/>
              </a:rPr>
              <a:t>Due to duration of planning and execution of construction contracts and physical extensiveness of works:</a:t>
            </a:r>
            <a:endParaRPr/>
          </a:p>
          <a:p>
            <a:pPr indent="-285750" lvl="0" marL="285750" rtl="0" algn="l">
              <a:spcBef>
                <a:spcPts val="1000"/>
              </a:spcBef>
              <a:spcAft>
                <a:spcPts val="0"/>
              </a:spcAft>
              <a:buSzPts val="2200"/>
              <a:buChar char="•"/>
            </a:pPr>
            <a:r>
              <a:rPr lang="en-US" sz="2200">
                <a:latin typeface="Arial"/>
                <a:ea typeface="Arial"/>
                <a:cs typeface="Arial"/>
                <a:sym typeface="Arial"/>
              </a:rPr>
              <a:t>Owner’s entitlement to enlarge time for completion and time-based liquidated damages</a:t>
            </a:r>
            <a:endParaRPr/>
          </a:p>
          <a:p>
            <a:pPr indent="-285750" lvl="0" marL="285750" rtl="0" algn="l">
              <a:spcBef>
                <a:spcPts val="1000"/>
              </a:spcBef>
              <a:spcAft>
                <a:spcPts val="0"/>
              </a:spcAft>
              <a:buSzPts val="2200"/>
              <a:buChar char="•"/>
            </a:pPr>
            <a:r>
              <a:rPr lang="en-US" sz="2200">
                <a:latin typeface="Arial"/>
                <a:ea typeface="Arial"/>
                <a:cs typeface="Arial"/>
                <a:sym typeface="Arial"/>
              </a:rPr>
              <a:t>Owner’s entitlement to vary the works subject to the contractor’s right to payment with mechanism for the exercise of this right</a:t>
            </a:r>
            <a:endParaRPr/>
          </a:p>
          <a:p>
            <a:pPr indent="-171450" lvl="0" marL="285750" rtl="0" algn="l">
              <a:spcBef>
                <a:spcPts val="1000"/>
              </a:spcBef>
              <a:spcAft>
                <a:spcPts val="0"/>
              </a:spcAft>
              <a:buSzPts val="1800"/>
              <a:buNone/>
            </a:pPr>
            <a:r>
              <a:t/>
            </a:r>
            <a:endParaRPr sz="1800">
              <a:latin typeface="Arial"/>
              <a:ea typeface="Arial"/>
              <a:cs typeface="Arial"/>
              <a:sym typeface="Arial"/>
            </a:endParaRPr>
          </a:p>
          <a:p>
            <a:pPr indent="-171450" lvl="0" marL="285750" rtl="0" algn="l">
              <a:spcBef>
                <a:spcPts val="1000"/>
              </a:spcBef>
              <a:spcAft>
                <a:spcPts val="0"/>
              </a:spcAft>
              <a:buSzPts val="1800"/>
              <a:buNone/>
            </a:pPr>
            <a:r>
              <a:t/>
            </a:r>
            <a:endParaRPr/>
          </a:p>
        </p:txBody>
      </p:sp>
      <p:sp>
        <p:nvSpPr>
          <p:cNvPr id="234" name="Google Shape;234;p13"/>
          <p:cNvSpPr txBox="1"/>
          <p:nvPr>
            <p:ph idx="12" type="sldNum"/>
          </p:nvPr>
        </p:nvSpPr>
        <p:spPr>
          <a:xfrm>
            <a:off x="10266060" y="5870575"/>
            <a:ext cx="551167" cy="3778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
        <p:nvSpPr>
          <p:cNvPr id="239" name="Google Shape;239;p14"/>
          <p:cNvSpPr txBox="1"/>
          <p:nvPr>
            <p:ph type="title"/>
          </p:nvPr>
        </p:nvSpPr>
        <p:spPr>
          <a:xfrm>
            <a:off x="685801" y="609600"/>
            <a:ext cx="10131425" cy="1456267"/>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lt1"/>
              </a:buClr>
              <a:buSzPts val="2800"/>
              <a:buFont typeface="Times New Roman"/>
              <a:buNone/>
            </a:pPr>
            <a:r>
              <a:rPr b="1" lang="en-US" sz="2800">
                <a:latin typeface="Times New Roman"/>
                <a:ea typeface="Times New Roman"/>
                <a:cs typeface="Times New Roman"/>
                <a:sym typeface="Times New Roman"/>
              </a:rPr>
              <a:t>3.  PECULIARITIES OF CONSTRUCTION CONTRACTS</a:t>
            </a:r>
            <a:endParaRPr sz="2800"/>
          </a:p>
        </p:txBody>
      </p:sp>
      <p:sp>
        <p:nvSpPr>
          <p:cNvPr id="240" name="Google Shape;240;p14"/>
          <p:cNvSpPr txBox="1"/>
          <p:nvPr>
            <p:ph idx="1" type="body"/>
          </p:nvPr>
        </p:nvSpPr>
        <p:spPr>
          <a:xfrm>
            <a:off x="685801" y="2142067"/>
            <a:ext cx="10131425" cy="3649133"/>
          </a:xfrm>
          <a:prstGeom prst="rect">
            <a:avLst/>
          </a:prstGeom>
          <a:noFill/>
          <a:ln>
            <a:noFill/>
          </a:ln>
        </p:spPr>
        <p:txBody>
          <a:bodyPr anchorCtr="0" anchor="ctr" bIns="45700" lIns="91425" spcFirstLastPara="1" rIns="91425" wrap="square" tIns="45700">
            <a:normAutofit lnSpcReduction="10000"/>
          </a:bodyPr>
          <a:lstStyle/>
          <a:p>
            <a:pPr indent="0" lvl="0" marL="171450" marR="0" rtl="0" algn="just">
              <a:lnSpc>
                <a:spcPct val="150000"/>
              </a:lnSpc>
              <a:spcBef>
                <a:spcPts val="0"/>
              </a:spcBef>
              <a:spcAft>
                <a:spcPts val="0"/>
              </a:spcAft>
              <a:buSzPts val="2200"/>
              <a:buNone/>
            </a:pPr>
            <a:r>
              <a:rPr lang="en-US" sz="2200">
                <a:latin typeface="Arial"/>
                <a:ea typeface="Arial"/>
                <a:cs typeface="Arial"/>
                <a:sym typeface="Arial"/>
              </a:rPr>
              <a:t>Other features of construction contracts include:</a:t>
            </a:r>
            <a:endParaRPr/>
          </a:p>
          <a:p>
            <a:pPr indent="-285750" lvl="0" marL="511175" marR="0" rtl="0" algn="just">
              <a:lnSpc>
                <a:spcPct val="150000"/>
              </a:lnSpc>
              <a:spcBef>
                <a:spcPts val="0"/>
              </a:spcBef>
              <a:spcAft>
                <a:spcPts val="0"/>
              </a:spcAft>
              <a:buSzPts val="2000"/>
              <a:buFont typeface="Arial"/>
              <a:buChar char="•"/>
            </a:pPr>
            <a:r>
              <a:rPr lang="en-US" sz="2000">
                <a:latin typeface="Arial"/>
                <a:ea typeface="Arial"/>
                <a:cs typeface="Arial"/>
                <a:sym typeface="Arial"/>
              </a:rPr>
              <a:t>Extensive insurance provisions</a:t>
            </a:r>
            <a:endParaRPr/>
          </a:p>
          <a:p>
            <a:pPr indent="-285750" lvl="0" marL="511175" marR="0" rtl="0" algn="just">
              <a:lnSpc>
                <a:spcPct val="150000"/>
              </a:lnSpc>
              <a:spcBef>
                <a:spcPts val="0"/>
              </a:spcBef>
              <a:spcAft>
                <a:spcPts val="0"/>
              </a:spcAft>
              <a:buSzPts val="2000"/>
              <a:buFont typeface="Arial"/>
              <a:buChar char="•"/>
            </a:pPr>
            <a:r>
              <a:rPr lang="en-US" sz="2000">
                <a:latin typeface="Arial"/>
                <a:ea typeface="Arial"/>
                <a:cs typeface="Arial"/>
                <a:sym typeface="Arial"/>
              </a:rPr>
              <a:t>Provision of security</a:t>
            </a:r>
            <a:endParaRPr/>
          </a:p>
          <a:p>
            <a:pPr indent="-285750" lvl="0" marL="511175" marR="0" rtl="0" algn="just">
              <a:lnSpc>
                <a:spcPct val="150000"/>
              </a:lnSpc>
              <a:spcBef>
                <a:spcPts val="0"/>
              </a:spcBef>
              <a:spcAft>
                <a:spcPts val="0"/>
              </a:spcAft>
              <a:buSzPts val="2000"/>
              <a:buFont typeface="Arial"/>
              <a:buChar char="•"/>
            </a:pPr>
            <a:r>
              <a:rPr lang="en-US" sz="2000">
                <a:latin typeface="Arial"/>
                <a:ea typeface="Arial"/>
                <a:cs typeface="Arial"/>
                <a:sym typeface="Arial"/>
              </a:rPr>
              <a:t>Exhaustive specifications</a:t>
            </a:r>
            <a:endParaRPr/>
          </a:p>
          <a:p>
            <a:pPr indent="-285750" lvl="0" marL="511175" marR="0" rtl="0" algn="just">
              <a:lnSpc>
                <a:spcPct val="150000"/>
              </a:lnSpc>
              <a:spcBef>
                <a:spcPts val="0"/>
              </a:spcBef>
              <a:spcAft>
                <a:spcPts val="0"/>
              </a:spcAft>
              <a:buSzPts val="2000"/>
              <a:buFont typeface="Arial"/>
              <a:buChar char="•"/>
            </a:pPr>
            <a:r>
              <a:rPr lang="en-US" sz="2000">
                <a:latin typeface="Arial"/>
                <a:ea typeface="Arial"/>
                <a:cs typeface="Arial"/>
                <a:sym typeface="Arial"/>
              </a:rPr>
              <a:t>Rights of termination specifically provided in addition to depending on common law rights – both employer and contractor have this right</a:t>
            </a:r>
            <a:endParaRPr/>
          </a:p>
          <a:p>
            <a:pPr indent="-285750" lvl="0" marL="511175" marR="0" rtl="0" algn="just">
              <a:lnSpc>
                <a:spcPct val="150000"/>
              </a:lnSpc>
              <a:spcBef>
                <a:spcPts val="0"/>
              </a:spcBef>
              <a:spcAft>
                <a:spcPts val="0"/>
              </a:spcAft>
              <a:buSzPts val="2000"/>
              <a:buFont typeface="Arial"/>
              <a:buChar char="•"/>
            </a:pPr>
            <a:r>
              <a:rPr lang="en-US" sz="2000">
                <a:latin typeface="Arial"/>
                <a:ea typeface="Arial"/>
                <a:cs typeface="Arial"/>
                <a:sym typeface="Arial"/>
              </a:rPr>
              <a:t>Rights of suspension</a:t>
            </a:r>
            <a:endParaRPr/>
          </a:p>
          <a:p>
            <a:pPr indent="-285750" lvl="0" marL="511175" marR="0" rtl="0" algn="just">
              <a:lnSpc>
                <a:spcPct val="150000"/>
              </a:lnSpc>
              <a:spcBef>
                <a:spcPts val="0"/>
              </a:spcBef>
              <a:spcAft>
                <a:spcPts val="0"/>
              </a:spcAft>
              <a:buSzPts val="2000"/>
              <a:buFont typeface="Arial"/>
              <a:buChar char="•"/>
            </a:pPr>
            <a:r>
              <a:rPr lang="en-US" sz="2000">
                <a:latin typeface="Arial"/>
                <a:ea typeface="Arial"/>
                <a:cs typeface="Arial"/>
                <a:sym typeface="Arial"/>
              </a:rPr>
              <a:t>Provision of payment to be made on a progressive as against on a “one time” basis</a:t>
            </a:r>
            <a:endParaRPr/>
          </a:p>
          <a:p>
            <a:pPr indent="-171450" lvl="0" marL="285750" rtl="0" algn="l">
              <a:spcBef>
                <a:spcPts val="0"/>
              </a:spcBef>
              <a:spcAft>
                <a:spcPts val="0"/>
              </a:spcAft>
              <a:buSzPts val="1800"/>
              <a:buNone/>
            </a:pPr>
            <a:r>
              <a:t/>
            </a:r>
            <a:endParaRPr/>
          </a:p>
        </p:txBody>
      </p:sp>
      <p:sp>
        <p:nvSpPr>
          <p:cNvPr id="241" name="Google Shape;241;p14"/>
          <p:cNvSpPr txBox="1"/>
          <p:nvPr>
            <p:ph idx="12" type="sldNum"/>
          </p:nvPr>
        </p:nvSpPr>
        <p:spPr>
          <a:xfrm>
            <a:off x="10266060" y="5870575"/>
            <a:ext cx="551167" cy="3778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sp>
        <p:nvSpPr>
          <p:cNvPr id="246" name="Google Shape;246;p15"/>
          <p:cNvSpPr txBox="1"/>
          <p:nvPr>
            <p:ph type="title"/>
          </p:nvPr>
        </p:nvSpPr>
        <p:spPr>
          <a:xfrm>
            <a:off x="766916" y="609601"/>
            <a:ext cx="10050310" cy="1081548"/>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lt1"/>
              </a:buClr>
              <a:buSzPts val="2800"/>
              <a:buFont typeface="Times New Roman"/>
              <a:buNone/>
            </a:pPr>
            <a:r>
              <a:rPr b="1" lang="en-US" sz="2800">
                <a:latin typeface="Times New Roman"/>
                <a:ea typeface="Times New Roman"/>
                <a:cs typeface="Times New Roman"/>
                <a:sym typeface="Times New Roman"/>
              </a:rPr>
              <a:t>3.  PECULIARITIES OF CONSTRUCTION CONTRACTS</a:t>
            </a:r>
            <a:endParaRPr sz="2800"/>
          </a:p>
        </p:txBody>
      </p:sp>
      <p:sp>
        <p:nvSpPr>
          <p:cNvPr id="247" name="Google Shape;247;p15"/>
          <p:cNvSpPr txBox="1"/>
          <p:nvPr>
            <p:ph idx="1" type="body"/>
          </p:nvPr>
        </p:nvSpPr>
        <p:spPr>
          <a:xfrm>
            <a:off x="422787" y="1799303"/>
            <a:ext cx="10394439" cy="4277032"/>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SzPts val="2200"/>
              <a:buNone/>
            </a:pPr>
            <a:r>
              <a:rPr lang="en-US" sz="2200"/>
              <a:t>The above are to cater for following aspects of construction contracts:</a:t>
            </a:r>
            <a:endParaRPr/>
          </a:p>
          <a:p>
            <a:pPr indent="-285750" lvl="0" marL="285750" rtl="0" algn="l">
              <a:spcBef>
                <a:spcPts val="1000"/>
              </a:spcBef>
              <a:spcAft>
                <a:spcPts val="0"/>
              </a:spcAft>
              <a:buSzPts val="1800"/>
              <a:buChar char="•"/>
            </a:pPr>
            <a:r>
              <a:rPr lang="en-US">
                <a:latin typeface="Arial"/>
                <a:ea typeface="Arial"/>
                <a:cs typeface="Arial"/>
                <a:sym typeface="Arial"/>
              </a:rPr>
              <a:t>Long delivery period	</a:t>
            </a:r>
            <a:endParaRPr/>
          </a:p>
          <a:p>
            <a:pPr indent="-285750" lvl="1" marL="742950" rtl="0" algn="l">
              <a:spcBef>
                <a:spcPts val="1000"/>
              </a:spcBef>
              <a:spcAft>
                <a:spcPts val="0"/>
              </a:spcAft>
              <a:buSzPts val="1800"/>
              <a:buChar char="•"/>
            </a:pPr>
            <a:r>
              <a:rPr lang="en-US" sz="1800">
                <a:latin typeface="Arial"/>
                <a:ea typeface="Arial"/>
                <a:cs typeface="Arial"/>
                <a:sym typeface="Arial"/>
              </a:rPr>
              <a:t>Typically allow construction periods of 18 to 30 months. A lot of things can happen during the period.</a:t>
            </a:r>
            <a:endParaRPr/>
          </a:p>
          <a:p>
            <a:pPr indent="-285750" lvl="1" marL="742950" rtl="0" algn="l">
              <a:spcBef>
                <a:spcPts val="1000"/>
              </a:spcBef>
              <a:spcAft>
                <a:spcPts val="0"/>
              </a:spcAft>
              <a:buSzPts val="1800"/>
              <a:buChar char="•"/>
            </a:pPr>
            <a:r>
              <a:rPr lang="en-US" sz="1800">
                <a:latin typeface="Arial"/>
                <a:ea typeface="Arial"/>
                <a:cs typeface="Arial"/>
                <a:sym typeface="Arial"/>
              </a:rPr>
              <a:t>Because of this a contractor needs to be paid regularly and not wait for 18 to 36 months</a:t>
            </a:r>
            <a:endParaRPr/>
          </a:p>
          <a:p>
            <a:pPr indent="-285750" lvl="1" marL="344488" rtl="0" algn="l">
              <a:spcBef>
                <a:spcPts val="1000"/>
              </a:spcBef>
              <a:spcAft>
                <a:spcPts val="0"/>
              </a:spcAft>
              <a:buSzPts val="1800"/>
              <a:buChar char="•"/>
            </a:pPr>
            <a:r>
              <a:rPr lang="en-US" sz="1800">
                <a:latin typeface="Arial"/>
                <a:ea typeface="Arial"/>
                <a:cs typeface="Arial"/>
                <a:sym typeface="Arial"/>
              </a:rPr>
              <a:t>Goes into great details – for example there can be a lot of architectural features</a:t>
            </a:r>
            <a:endParaRPr/>
          </a:p>
          <a:p>
            <a:pPr indent="-285750" lvl="1" marL="344488" rtl="0" algn="l">
              <a:spcBef>
                <a:spcPts val="1000"/>
              </a:spcBef>
              <a:spcAft>
                <a:spcPts val="0"/>
              </a:spcAft>
              <a:buSzPts val="1800"/>
              <a:buChar char="•"/>
            </a:pPr>
            <a:r>
              <a:rPr lang="en-US" sz="1800">
                <a:latin typeface="Arial"/>
                <a:ea typeface="Arial"/>
                <a:cs typeface="Arial"/>
                <a:sym typeface="Arial"/>
              </a:rPr>
              <a:t>Cover extensive area or construction deep into the ground – because of this all underground details would be unknown before award</a:t>
            </a:r>
            <a:endParaRPr/>
          </a:p>
          <a:p>
            <a:pPr indent="-285750" lvl="1" marL="344488" rtl="0" algn="l">
              <a:spcBef>
                <a:spcPts val="1000"/>
              </a:spcBef>
              <a:spcAft>
                <a:spcPts val="0"/>
              </a:spcAft>
              <a:buSzPts val="1800"/>
              <a:buChar char="•"/>
            </a:pPr>
            <a:r>
              <a:rPr lang="en-US" sz="1800">
                <a:latin typeface="Arial"/>
                <a:ea typeface="Arial"/>
                <a:cs typeface="Arial"/>
                <a:sym typeface="Arial"/>
              </a:rPr>
              <a:t>Special technology requirements – good coordination between designer and contractor and between main-con and specialist sub-cons required</a:t>
            </a:r>
            <a:endParaRPr/>
          </a:p>
        </p:txBody>
      </p:sp>
      <p:sp>
        <p:nvSpPr>
          <p:cNvPr id="248" name="Google Shape;248;p15"/>
          <p:cNvSpPr txBox="1"/>
          <p:nvPr>
            <p:ph idx="12" type="sldNum"/>
          </p:nvPr>
        </p:nvSpPr>
        <p:spPr>
          <a:xfrm>
            <a:off x="10266060" y="5870575"/>
            <a:ext cx="551167" cy="3778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sp>
        <p:nvSpPr>
          <p:cNvPr id="253" name="Google Shape;253;p16"/>
          <p:cNvSpPr txBox="1"/>
          <p:nvPr>
            <p:ph type="title"/>
          </p:nvPr>
        </p:nvSpPr>
        <p:spPr>
          <a:xfrm>
            <a:off x="685801" y="609600"/>
            <a:ext cx="10131425" cy="1456267"/>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lt1"/>
              </a:buClr>
              <a:buSzPts val="2800"/>
              <a:buFont typeface="Times New Roman"/>
              <a:buNone/>
            </a:pPr>
            <a:r>
              <a:rPr b="1" lang="en-US" sz="2800">
                <a:latin typeface="Times New Roman"/>
                <a:ea typeface="Times New Roman"/>
                <a:cs typeface="Times New Roman"/>
                <a:sym typeface="Times New Roman"/>
              </a:rPr>
              <a:t>4.  STANDARD FEATURES OF CONSTRUCTION CONTRACTS EXAMINED IN DETAIL</a:t>
            </a:r>
            <a:br>
              <a:rPr lang="en-US" sz="2800">
                <a:latin typeface="Times New Roman"/>
                <a:ea typeface="Times New Roman"/>
                <a:cs typeface="Times New Roman"/>
                <a:sym typeface="Times New Roman"/>
              </a:rPr>
            </a:br>
            <a:endParaRPr sz="2800"/>
          </a:p>
        </p:txBody>
      </p:sp>
      <p:sp>
        <p:nvSpPr>
          <p:cNvPr id="254" name="Google Shape;254;p16"/>
          <p:cNvSpPr txBox="1"/>
          <p:nvPr>
            <p:ph idx="1" type="body"/>
          </p:nvPr>
        </p:nvSpPr>
        <p:spPr>
          <a:xfrm>
            <a:off x="685801" y="2142067"/>
            <a:ext cx="10131425" cy="3934268"/>
          </a:xfrm>
          <a:prstGeom prst="rect">
            <a:avLst/>
          </a:prstGeom>
          <a:noFill/>
          <a:ln>
            <a:noFill/>
          </a:ln>
        </p:spPr>
        <p:txBody>
          <a:bodyPr anchorCtr="0" anchor="ctr" bIns="45700" lIns="91425" spcFirstLastPara="1" rIns="91425" wrap="square" tIns="45700">
            <a:normAutofit fontScale="77500" lnSpcReduction="20000"/>
          </a:bodyPr>
          <a:lstStyle/>
          <a:p>
            <a:pPr indent="0" lvl="0" marL="0" rtl="0" algn="l">
              <a:spcBef>
                <a:spcPts val="0"/>
              </a:spcBef>
              <a:spcAft>
                <a:spcPts val="0"/>
              </a:spcAft>
              <a:buSzPct val="100000"/>
              <a:buNone/>
            </a:pPr>
            <a:r>
              <a:rPr b="1" lang="en-US" sz="3100"/>
              <a:t>Details of special features of construction contracts</a:t>
            </a:r>
            <a:endParaRPr/>
          </a:p>
          <a:p>
            <a:pPr indent="0" lvl="0" marL="0" rtl="0" algn="l">
              <a:spcBef>
                <a:spcPts val="1000"/>
              </a:spcBef>
              <a:spcAft>
                <a:spcPts val="0"/>
              </a:spcAft>
              <a:buSzPct val="100000"/>
              <a:buNone/>
            </a:pPr>
            <a:r>
              <a:rPr lang="en-US" sz="2800">
                <a:latin typeface="Arial"/>
                <a:ea typeface="Arial"/>
                <a:cs typeface="Arial"/>
                <a:sym typeface="Arial"/>
              </a:rPr>
              <a:t>To ensure that parties’ rights are safeguarded construction contracts have standard features:</a:t>
            </a:r>
            <a:endParaRPr/>
          </a:p>
          <a:p>
            <a:pPr indent="0" lvl="0" marL="0" rtl="0" algn="l">
              <a:spcBef>
                <a:spcPts val="1000"/>
              </a:spcBef>
              <a:spcAft>
                <a:spcPts val="0"/>
              </a:spcAft>
              <a:buSzPct val="100000"/>
              <a:buNone/>
            </a:pPr>
            <a:r>
              <a:rPr lang="en-US" sz="2600">
                <a:latin typeface="Arial"/>
                <a:ea typeface="Arial"/>
                <a:cs typeface="Arial"/>
                <a:sym typeface="Arial"/>
              </a:rPr>
              <a:t>4.1 Power to instruct variations</a:t>
            </a:r>
            <a:endParaRPr/>
          </a:p>
          <a:p>
            <a:pPr indent="-285781" lvl="1" marL="742950" rtl="0" algn="l">
              <a:spcBef>
                <a:spcPts val="1000"/>
              </a:spcBef>
              <a:spcAft>
                <a:spcPts val="0"/>
              </a:spcAft>
              <a:buSzPct val="100000"/>
              <a:buChar char="•"/>
            </a:pPr>
            <a:r>
              <a:rPr lang="en-US" sz="2300">
                <a:latin typeface="Arial"/>
                <a:ea typeface="Arial"/>
                <a:cs typeface="Arial"/>
                <a:sym typeface="Arial"/>
              </a:rPr>
              <a:t>In other contracts, only a few details are needed, eg in sale and purchase of land:</a:t>
            </a:r>
            <a:endParaRPr/>
          </a:p>
          <a:p>
            <a:pPr indent="-285781" lvl="2" marL="1200150" rtl="0" algn="l">
              <a:spcBef>
                <a:spcPts val="1000"/>
              </a:spcBef>
              <a:spcAft>
                <a:spcPts val="0"/>
              </a:spcAft>
              <a:buSzPct val="100000"/>
              <a:buChar char="•"/>
            </a:pPr>
            <a:r>
              <a:rPr lang="en-US" sz="2300">
                <a:latin typeface="Arial"/>
                <a:ea typeface="Arial"/>
                <a:cs typeface="Arial"/>
                <a:sym typeface="Arial"/>
              </a:rPr>
              <a:t>price </a:t>
            </a:r>
            <a:endParaRPr/>
          </a:p>
          <a:p>
            <a:pPr indent="-285781" lvl="2" marL="1200150" rtl="0" algn="l">
              <a:spcBef>
                <a:spcPts val="1000"/>
              </a:spcBef>
              <a:spcAft>
                <a:spcPts val="0"/>
              </a:spcAft>
              <a:buSzPct val="100000"/>
              <a:buChar char="•"/>
            </a:pPr>
            <a:r>
              <a:rPr lang="en-US" sz="2300">
                <a:latin typeface="Arial"/>
                <a:ea typeface="Arial"/>
                <a:cs typeface="Arial"/>
                <a:sym typeface="Arial"/>
              </a:rPr>
              <a:t>the identity of the property </a:t>
            </a:r>
            <a:endParaRPr/>
          </a:p>
          <a:p>
            <a:pPr indent="-285781" lvl="2" marL="1200150" rtl="0" algn="l">
              <a:spcBef>
                <a:spcPts val="1000"/>
              </a:spcBef>
              <a:spcAft>
                <a:spcPts val="0"/>
              </a:spcAft>
              <a:buSzPct val="100000"/>
              <a:buChar char="•"/>
            </a:pPr>
            <a:r>
              <a:rPr lang="en-US" sz="2300">
                <a:latin typeface="Arial"/>
                <a:ea typeface="Arial"/>
                <a:cs typeface="Arial"/>
                <a:sym typeface="Arial"/>
              </a:rPr>
              <a:t>the payment terms</a:t>
            </a:r>
            <a:endParaRPr/>
          </a:p>
          <a:p>
            <a:pPr indent="-285781" lvl="2" marL="1200150" rtl="0" algn="l">
              <a:spcBef>
                <a:spcPts val="1000"/>
              </a:spcBef>
              <a:spcAft>
                <a:spcPts val="0"/>
              </a:spcAft>
              <a:buSzPct val="100000"/>
              <a:buChar char="•"/>
            </a:pPr>
            <a:r>
              <a:rPr lang="en-US" sz="2300">
                <a:latin typeface="Arial"/>
                <a:ea typeface="Arial"/>
                <a:cs typeface="Arial"/>
                <a:sym typeface="Arial"/>
              </a:rPr>
              <a:t>right to rescind in the event of failure to conclude the sale</a:t>
            </a:r>
            <a:endParaRPr/>
          </a:p>
          <a:p>
            <a:pPr indent="-285781" lvl="2" marL="1200150" rtl="0" algn="l">
              <a:spcBef>
                <a:spcPts val="1000"/>
              </a:spcBef>
              <a:spcAft>
                <a:spcPts val="0"/>
              </a:spcAft>
              <a:buSzPct val="100000"/>
              <a:buChar char="•"/>
            </a:pPr>
            <a:r>
              <a:rPr lang="en-US" sz="2300">
                <a:latin typeface="Arial"/>
                <a:ea typeface="Arial"/>
                <a:cs typeface="Arial"/>
                <a:sym typeface="Arial"/>
              </a:rPr>
              <a:t>if parties wish to change payment terms, both parties will sign supplemental agreement to the effect</a:t>
            </a:r>
            <a:endParaRPr sz="2300">
              <a:latin typeface="Arial"/>
              <a:ea typeface="Arial"/>
              <a:cs typeface="Arial"/>
              <a:sym typeface="Arial"/>
            </a:endParaRPr>
          </a:p>
          <a:p>
            <a:pPr indent="-197167" lvl="0" marL="285750" rtl="0" algn="l">
              <a:spcBef>
                <a:spcPts val="1000"/>
              </a:spcBef>
              <a:spcAft>
                <a:spcPts val="0"/>
              </a:spcAft>
              <a:buSzPct val="100000"/>
              <a:buNone/>
            </a:pPr>
            <a:r>
              <a:t/>
            </a:r>
            <a:endParaRPr/>
          </a:p>
        </p:txBody>
      </p:sp>
      <p:sp>
        <p:nvSpPr>
          <p:cNvPr id="255" name="Google Shape;255;p16"/>
          <p:cNvSpPr txBox="1"/>
          <p:nvPr>
            <p:ph idx="12" type="sldNum"/>
          </p:nvPr>
        </p:nvSpPr>
        <p:spPr>
          <a:xfrm>
            <a:off x="10266060" y="5870575"/>
            <a:ext cx="551167" cy="3778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sp>
        <p:nvSpPr>
          <p:cNvPr id="260" name="Google Shape;260;p17"/>
          <p:cNvSpPr txBox="1"/>
          <p:nvPr>
            <p:ph type="title"/>
          </p:nvPr>
        </p:nvSpPr>
        <p:spPr>
          <a:xfrm>
            <a:off x="685801" y="609600"/>
            <a:ext cx="10131425" cy="1456267"/>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lt1"/>
              </a:buClr>
              <a:buSzPts val="2800"/>
              <a:buFont typeface="Times New Roman"/>
              <a:buNone/>
            </a:pPr>
            <a:r>
              <a:rPr b="1" lang="en-US" sz="2800">
                <a:latin typeface="Times New Roman"/>
                <a:ea typeface="Times New Roman"/>
                <a:cs typeface="Times New Roman"/>
                <a:sym typeface="Times New Roman"/>
              </a:rPr>
              <a:t>4.  STANDARD FEATURES OF CONSTRUCTION CONTRACTS EXAMINED IN DETAIL</a:t>
            </a:r>
            <a:endParaRPr sz="2800"/>
          </a:p>
        </p:txBody>
      </p:sp>
      <p:sp>
        <p:nvSpPr>
          <p:cNvPr id="261" name="Google Shape;261;p17"/>
          <p:cNvSpPr txBox="1"/>
          <p:nvPr>
            <p:ph idx="1" type="body"/>
          </p:nvPr>
        </p:nvSpPr>
        <p:spPr>
          <a:xfrm>
            <a:off x="685801" y="2142067"/>
            <a:ext cx="10131425" cy="3649133"/>
          </a:xfrm>
          <a:prstGeom prst="rect">
            <a:avLst/>
          </a:prstGeom>
          <a:noFill/>
          <a:ln>
            <a:noFill/>
          </a:ln>
        </p:spPr>
        <p:txBody>
          <a:bodyPr anchorCtr="0" anchor="ctr" bIns="45700" lIns="91425" spcFirstLastPara="1" rIns="91425" wrap="square" tIns="45700">
            <a:normAutofit fontScale="92500"/>
          </a:bodyPr>
          <a:lstStyle/>
          <a:p>
            <a:pPr indent="0" lvl="0" marL="0" rtl="0" algn="l">
              <a:spcBef>
                <a:spcPts val="0"/>
              </a:spcBef>
              <a:spcAft>
                <a:spcPts val="0"/>
              </a:spcAft>
              <a:buSzPct val="100000"/>
              <a:buNone/>
            </a:pPr>
            <a:r>
              <a:rPr b="1" lang="en-US" sz="2400">
                <a:latin typeface="Arial"/>
                <a:ea typeface="Arial"/>
                <a:cs typeface="Arial"/>
                <a:sym typeface="Arial"/>
              </a:rPr>
              <a:t>4.1  Power to instruct variations</a:t>
            </a:r>
            <a:endParaRPr/>
          </a:p>
          <a:p>
            <a:pPr indent="0" lvl="0" marL="0" rtl="0" algn="l">
              <a:spcBef>
                <a:spcPts val="1000"/>
              </a:spcBef>
              <a:spcAft>
                <a:spcPts val="0"/>
              </a:spcAft>
              <a:buSzPct val="100000"/>
              <a:buNone/>
            </a:pPr>
            <a:r>
              <a:rPr lang="en-US" sz="2400">
                <a:latin typeface="Arial"/>
                <a:ea typeface="Arial"/>
                <a:cs typeface="Arial"/>
                <a:sym typeface="Arial"/>
              </a:rPr>
              <a:t>In the case of construction contracts</a:t>
            </a:r>
            <a:r>
              <a:rPr lang="en-US" sz="1800">
                <a:latin typeface="Arial"/>
                <a:ea typeface="Arial"/>
                <a:cs typeface="Arial"/>
                <a:sym typeface="Arial"/>
              </a:rPr>
              <a:t> </a:t>
            </a:r>
            <a:endParaRPr/>
          </a:p>
          <a:p>
            <a:pPr indent="-285750" lvl="0" marL="285750" rtl="0" algn="l">
              <a:spcBef>
                <a:spcPts val="1000"/>
              </a:spcBef>
              <a:spcAft>
                <a:spcPts val="0"/>
              </a:spcAft>
              <a:buSzPct val="100000"/>
              <a:buChar char="•"/>
            </a:pPr>
            <a:r>
              <a:rPr lang="en-US" sz="2200">
                <a:latin typeface="Arial"/>
                <a:ea typeface="Arial"/>
                <a:cs typeface="Arial"/>
                <a:sym typeface="Arial"/>
              </a:rPr>
              <a:t>Invariably, the owner would want to make changes while the works are going on</a:t>
            </a:r>
            <a:endParaRPr/>
          </a:p>
          <a:p>
            <a:pPr indent="-285750" lvl="0" marL="285750" rtl="0" algn="l">
              <a:spcBef>
                <a:spcPts val="1000"/>
              </a:spcBef>
              <a:spcAft>
                <a:spcPts val="0"/>
              </a:spcAft>
              <a:buSzPct val="100000"/>
              <a:buChar char="•"/>
            </a:pPr>
            <a:r>
              <a:rPr lang="en-US" sz="2200">
                <a:latin typeface="Arial"/>
                <a:ea typeface="Arial"/>
                <a:cs typeface="Arial"/>
                <a:sym typeface="Arial"/>
              </a:rPr>
              <a:t>Example over the long course of a construction contract, computer chip making technology improves, need to incorporate</a:t>
            </a:r>
            <a:endParaRPr/>
          </a:p>
          <a:p>
            <a:pPr indent="-285750" lvl="0" marL="285750" rtl="0" algn="l">
              <a:spcBef>
                <a:spcPts val="1000"/>
              </a:spcBef>
              <a:spcAft>
                <a:spcPts val="0"/>
              </a:spcAft>
              <a:buSzPct val="100000"/>
              <a:buChar char="•"/>
            </a:pPr>
            <a:r>
              <a:rPr lang="en-US" sz="2200">
                <a:latin typeface="Arial"/>
                <a:ea typeface="Arial"/>
                <a:cs typeface="Arial"/>
                <a:sym typeface="Arial"/>
              </a:rPr>
              <a:t>Variations can include changes to the quality, quantity, or sequencing or timing of the works. Can also include demolition or removal of completed works</a:t>
            </a:r>
            <a:endParaRPr/>
          </a:p>
          <a:p>
            <a:pPr indent="-285750" lvl="0" marL="285750" rtl="0" algn="l">
              <a:spcBef>
                <a:spcPts val="1000"/>
              </a:spcBef>
              <a:spcAft>
                <a:spcPts val="0"/>
              </a:spcAft>
              <a:buSzPct val="100000"/>
              <a:buChar char="•"/>
            </a:pPr>
            <a:r>
              <a:rPr lang="en-US" sz="2200">
                <a:latin typeface="Arial"/>
                <a:ea typeface="Arial"/>
                <a:cs typeface="Arial"/>
                <a:sym typeface="Arial"/>
              </a:rPr>
              <a:t>All major standard forms of contracts require variations to be instructed by the A/E and all instructions to be in writing</a:t>
            </a:r>
            <a:endParaRPr/>
          </a:p>
        </p:txBody>
      </p:sp>
      <p:sp>
        <p:nvSpPr>
          <p:cNvPr id="262" name="Google Shape;262;p17"/>
          <p:cNvSpPr txBox="1"/>
          <p:nvPr>
            <p:ph idx="12" type="sldNum"/>
          </p:nvPr>
        </p:nvSpPr>
        <p:spPr>
          <a:xfrm>
            <a:off x="10266060" y="5870575"/>
            <a:ext cx="551167" cy="3778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p18"/>
          <p:cNvSpPr txBox="1"/>
          <p:nvPr>
            <p:ph type="title"/>
          </p:nvPr>
        </p:nvSpPr>
        <p:spPr>
          <a:xfrm>
            <a:off x="685801" y="609600"/>
            <a:ext cx="10131425" cy="1456267"/>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lt1"/>
              </a:buClr>
              <a:buSzPts val="2800"/>
              <a:buFont typeface="Times New Roman"/>
              <a:buNone/>
            </a:pPr>
            <a:r>
              <a:rPr b="1" lang="en-US" sz="2800">
                <a:latin typeface="Times New Roman"/>
                <a:ea typeface="Times New Roman"/>
                <a:cs typeface="Times New Roman"/>
                <a:sym typeface="Times New Roman"/>
              </a:rPr>
              <a:t>4.  STANDARD FEATURES OF CONSTRUCTION CONTRACTS EXAMINED IN DETAIL</a:t>
            </a:r>
            <a:endParaRPr sz="2800"/>
          </a:p>
        </p:txBody>
      </p:sp>
      <p:sp>
        <p:nvSpPr>
          <p:cNvPr id="268" name="Google Shape;268;p18"/>
          <p:cNvSpPr txBox="1"/>
          <p:nvPr>
            <p:ph idx="1" type="body"/>
          </p:nvPr>
        </p:nvSpPr>
        <p:spPr>
          <a:xfrm>
            <a:off x="685801" y="2142067"/>
            <a:ext cx="10131425" cy="3934268"/>
          </a:xfrm>
          <a:prstGeom prst="rect">
            <a:avLst/>
          </a:prstGeom>
          <a:noFill/>
          <a:ln>
            <a:noFill/>
          </a:ln>
        </p:spPr>
        <p:txBody>
          <a:bodyPr anchorCtr="0" anchor="ctr" bIns="45700" lIns="91425" spcFirstLastPara="1" rIns="91425" wrap="square" tIns="45700">
            <a:normAutofit fontScale="92500" lnSpcReduction="20000"/>
          </a:bodyPr>
          <a:lstStyle/>
          <a:p>
            <a:pPr indent="0" lvl="0" marL="0" rtl="0" algn="l">
              <a:spcBef>
                <a:spcPts val="0"/>
              </a:spcBef>
              <a:spcAft>
                <a:spcPts val="0"/>
              </a:spcAft>
              <a:buSzPct val="100000"/>
              <a:buNone/>
            </a:pPr>
            <a:r>
              <a:rPr b="1" lang="en-US" sz="2600"/>
              <a:t>4.1.2  Valuation of variations</a:t>
            </a:r>
            <a:endParaRPr/>
          </a:p>
          <a:p>
            <a:pPr indent="0" lvl="0" marL="0" rtl="0" algn="l">
              <a:spcBef>
                <a:spcPts val="1000"/>
              </a:spcBef>
              <a:spcAft>
                <a:spcPts val="0"/>
              </a:spcAft>
              <a:buSzPct val="100000"/>
              <a:buNone/>
            </a:pPr>
            <a:r>
              <a:rPr lang="en-US" sz="2400"/>
              <a:t>IEM Form provides at Clause 52 that rates:</a:t>
            </a:r>
            <a:endParaRPr/>
          </a:p>
          <a:p>
            <a:pPr indent="-342931" lvl="0" marL="342900" marR="0" rtl="0" algn="just">
              <a:lnSpc>
                <a:spcPct val="150000"/>
              </a:lnSpc>
              <a:spcBef>
                <a:spcPts val="1000"/>
              </a:spcBef>
              <a:spcAft>
                <a:spcPts val="0"/>
              </a:spcAft>
              <a:buSzPct val="100000"/>
              <a:buFont typeface="Calibri"/>
              <a:buAutoNum type="alphaLcPeriod"/>
            </a:pPr>
            <a:r>
              <a:rPr lang="en-US" sz="1900">
                <a:latin typeface="Arial"/>
                <a:ea typeface="Arial"/>
                <a:cs typeface="Arial"/>
                <a:sym typeface="Arial"/>
              </a:rPr>
              <a:t>in the contract shall be applicable; or</a:t>
            </a:r>
            <a:endParaRPr sz="1900">
              <a:latin typeface="Arial"/>
              <a:ea typeface="Arial"/>
              <a:cs typeface="Arial"/>
              <a:sym typeface="Arial"/>
            </a:endParaRPr>
          </a:p>
          <a:p>
            <a:pPr indent="-342931" lvl="0" marL="342900" marR="0" rtl="0" algn="just">
              <a:lnSpc>
                <a:spcPct val="150000"/>
              </a:lnSpc>
              <a:spcBef>
                <a:spcPts val="0"/>
              </a:spcBef>
              <a:spcAft>
                <a:spcPts val="0"/>
              </a:spcAft>
              <a:buSzPct val="100000"/>
              <a:buFont typeface="Calibri"/>
              <a:buAutoNum type="alphaLcPeriod"/>
            </a:pPr>
            <a:r>
              <a:rPr lang="en-US" sz="1900">
                <a:latin typeface="Arial"/>
                <a:ea typeface="Arial"/>
                <a:cs typeface="Arial"/>
                <a:sym typeface="Arial"/>
              </a:rPr>
              <a:t>if the contract does not include applicable rates, the rates in the BQ shall form a basis or guide for deriving varied rates; or</a:t>
            </a:r>
            <a:endParaRPr sz="1900">
              <a:latin typeface="Arial"/>
              <a:ea typeface="Arial"/>
              <a:cs typeface="Arial"/>
              <a:sym typeface="Arial"/>
            </a:endParaRPr>
          </a:p>
          <a:p>
            <a:pPr indent="-342931" lvl="0" marL="342900" marR="0" rtl="0" algn="just">
              <a:lnSpc>
                <a:spcPct val="150000"/>
              </a:lnSpc>
              <a:spcBef>
                <a:spcPts val="0"/>
              </a:spcBef>
              <a:spcAft>
                <a:spcPts val="0"/>
              </a:spcAft>
              <a:buSzPct val="100000"/>
              <a:buFont typeface="Calibri"/>
              <a:buAutoNum type="alphaLcPeriod"/>
            </a:pPr>
            <a:r>
              <a:rPr lang="en-US" sz="1900">
                <a:latin typeface="Arial"/>
                <a:ea typeface="Arial"/>
                <a:cs typeface="Arial"/>
                <a:sym typeface="Arial"/>
              </a:rPr>
              <a:t>the Engineer is to fix rates which are “appropriate, fair, and reasonable”;</a:t>
            </a:r>
            <a:endParaRPr/>
          </a:p>
          <a:p>
            <a:pPr indent="-342931" lvl="0" marL="342900" marR="0" rtl="0" algn="just">
              <a:lnSpc>
                <a:spcPct val="150000"/>
              </a:lnSpc>
              <a:spcBef>
                <a:spcPts val="0"/>
              </a:spcBef>
              <a:spcAft>
                <a:spcPts val="0"/>
              </a:spcAft>
              <a:buSzPct val="100000"/>
              <a:buFont typeface="Calibri"/>
              <a:buAutoNum type="alphaLcPeriod"/>
            </a:pPr>
            <a:r>
              <a:rPr lang="en-US" sz="1900">
                <a:latin typeface="Arial"/>
                <a:ea typeface="Arial"/>
                <a:cs typeface="Arial"/>
                <a:sym typeface="Arial"/>
              </a:rPr>
              <a:t> Variations to be valued on daywork basis – this is to be stated in the instruction for the variation</a:t>
            </a:r>
            <a:endParaRPr/>
          </a:p>
          <a:p>
            <a:pPr indent="0" lvl="0" marL="0" marR="0" rtl="0" algn="just">
              <a:lnSpc>
                <a:spcPct val="150000"/>
              </a:lnSpc>
              <a:spcBef>
                <a:spcPts val="0"/>
              </a:spcBef>
              <a:spcAft>
                <a:spcPts val="0"/>
              </a:spcAft>
              <a:buSzPct val="100000"/>
              <a:buNone/>
            </a:pPr>
            <a:r>
              <a:rPr lang="en-US" sz="1900">
                <a:latin typeface="Arial"/>
                <a:ea typeface="Arial"/>
                <a:cs typeface="Arial"/>
                <a:sym typeface="Arial"/>
              </a:rPr>
              <a:t>The PAM Form additionally allows valuation on a cost plus 15% basis which is to include use of temporary facilities, site establishment as well as profit</a:t>
            </a:r>
            <a:endParaRPr sz="1900">
              <a:latin typeface="Arial"/>
              <a:ea typeface="Arial"/>
              <a:cs typeface="Arial"/>
              <a:sym typeface="Arial"/>
            </a:endParaRPr>
          </a:p>
          <a:p>
            <a:pPr indent="0" lvl="0" marL="0" rtl="0" algn="l">
              <a:spcBef>
                <a:spcPts val="0"/>
              </a:spcBef>
              <a:spcAft>
                <a:spcPts val="0"/>
              </a:spcAft>
              <a:buSzPct val="100000"/>
              <a:buNone/>
            </a:pPr>
            <a:r>
              <a:t/>
            </a:r>
            <a:endParaRPr sz="2400"/>
          </a:p>
        </p:txBody>
      </p:sp>
      <p:sp>
        <p:nvSpPr>
          <p:cNvPr id="269" name="Google Shape;269;p18"/>
          <p:cNvSpPr txBox="1"/>
          <p:nvPr>
            <p:ph idx="12" type="sldNum"/>
          </p:nvPr>
        </p:nvSpPr>
        <p:spPr>
          <a:xfrm>
            <a:off x="10266060" y="5870575"/>
            <a:ext cx="551167" cy="3778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 name="Shape 273"/>
        <p:cNvGrpSpPr/>
        <p:nvPr/>
      </p:nvGrpSpPr>
      <p:grpSpPr>
        <a:xfrm>
          <a:off x="0" y="0"/>
          <a:ext cx="0" cy="0"/>
          <a:chOff x="0" y="0"/>
          <a:chExt cx="0" cy="0"/>
        </a:xfrm>
      </p:grpSpPr>
      <p:sp>
        <p:nvSpPr>
          <p:cNvPr id="274" name="Google Shape;274;p19"/>
          <p:cNvSpPr txBox="1"/>
          <p:nvPr>
            <p:ph type="title"/>
          </p:nvPr>
        </p:nvSpPr>
        <p:spPr>
          <a:xfrm>
            <a:off x="685801" y="609600"/>
            <a:ext cx="10131425" cy="1456267"/>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lt1"/>
              </a:buClr>
              <a:buSzPts val="2800"/>
              <a:buFont typeface="Times New Roman"/>
              <a:buNone/>
            </a:pPr>
            <a:r>
              <a:rPr b="1" lang="en-US" sz="2800">
                <a:latin typeface="Times New Roman"/>
                <a:ea typeface="Times New Roman"/>
                <a:cs typeface="Times New Roman"/>
                <a:sym typeface="Times New Roman"/>
              </a:rPr>
              <a:t>4.  STANDARD FEATURES OF CONSTRUCTION CONTRACTS EXAMINED IN DETAIL</a:t>
            </a:r>
            <a:endParaRPr sz="2800"/>
          </a:p>
        </p:txBody>
      </p:sp>
      <p:sp>
        <p:nvSpPr>
          <p:cNvPr id="275" name="Google Shape;275;p19"/>
          <p:cNvSpPr txBox="1"/>
          <p:nvPr>
            <p:ph idx="1" type="body"/>
          </p:nvPr>
        </p:nvSpPr>
        <p:spPr>
          <a:xfrm>
            <a:off x="685801" y="2142067"/>
            <a:ext cx="10131425" cy="3649133"/>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SzPts val="2400"/>
              <a:buNone/>
            </a:pPr>
            <a:r>
              <a:rPr b="1" lang="en-US" sz="2400"/>
              <a:t>4.2.1  Power to extend time for completion</a:t>
            </a:r>
            <a:endParaRPr/>
          </a:p>
          <a:p>
            <a:pPr indent="-285750" lvl="0" marL="285750" rtl="0" algn="l">
              <a:spcBef>
                <a:spcPts val="1000"/>
              </a:spcBef>
              <a:spcAft>
                <a:spcPts val="0"/>
              </a:spcAft>
              <a:buSzPts val="2400"/>
              <a:buChar char="•"/>
            </a:pPr>
            <a:r>
              <a:rPr lang="en-US" sz="2400"/>
              <a:t>Time for fulfillment of obligations for most non-construction contracts is an essential term and failure will discharge the victim, i.e. time is of the essence</a:t>
            </a:r>
            <a:endParaRPr/>
          </a:p>
          <a:p>
            <a:pPr indent="-285750" lvl="0" marL="285750" rtl="0" algn="l">
              <a:spcBef>
                <a:spcPts val="1000"/>
              </a:spcBef>
              <a:spcAft>
                <a:spcPts val="0"/>
              </a:spcAft>
              <a:buSzPts val="2400"/>
              <a:buChar char="•"/>
            </a:pPr>
            <a:r>
              <a:rPr lang="en-US" sz="2400"/>
              <a:t>Due to complicated nature of construction contracts (see slide 12), construction contracts include mechanism to extend time</a:t>
            </a:r>
            <a:endParaRPr/>
          </a:p>
          <a:p>
            <a:pPr indent="-285750" lvl="0" marL="285750" rtl="0" algn="l">
              <a:spcBef>
                <a:spcPts val="1000"/>
              </a:spcBef>
              <a:spcAft>
                <a:spcPts val="0"/>
              </a:spcAft>
              <a:buSzPts val="2400"/>
              <a:buChar char="•"/>
            </a:pPr>
            <a:r>
              <a:rPr lang="en-US" sz="2400"/>
              <a:t>If no provision is made to extend time, due to S 47 of the Contracts Act 1950, the contractor is required to complete in a reasonable time</a:t>
            </a:r>
            <a:endParaRPr/>
          </a:p>
          <a:p>
            <a:pPr indent="0" lvl="0" marL="0" rtl="0" algn="l">
              <a:spcBef>
                <a:spcPts val="1000"/>
              </a:spcBef>
              <a:spcAft>
                <a:spcPts val="0"/>
              </a:spcAft>
              <a:buSzPts val="2400"/>
              <a:buNone/>
            </a:pPr>
            <a:r>
              <a:t/>
            </a:r>
            <a:endParaRPr sz="2400"/>
          </a:p>
        </p:txBody>
      </p:sp>
      <p:sp>
        <p:nvSpPr>
          <p:cNvPr id="276" name="Google Shape;276;p19"/>
          <p:cNvSpPr txBox="1"/>
          <p:nvPr>
            <p:ph idx="12" type="sldNum"/>
          </p:nvPr>
        </p:nvSpPr>
        <p:spPr>
          <a:xfrm>
            <a:off x="10266060" y="5870575"/>
            <a:ext cx="551167" cy="3778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sp>
        <p:nvSpPr>
          <p:cNvPr id="281" name="Google Shape;281;p20"/>
          <p:cNvSpPr txBox="1"/>
          <p:nvPr>
            <p:ph type="title"/>
          </p:nvPr>
        </p:nvSpPr>
        <p:spPr>
          <a:xfrm>
            <a:off x="685801" y="609601"/>
            <a:ext cx="10131425" cy="1160205"/>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lt1"/>
              </a:buClr>
              <a:buSzPts val="2800"/>
              <a:buFont typeface="Times New Roman"/>
              <a:buNone/>
            </a:pPr>
            <a:r>
              <a:rPr b="1" lang="en-US" sz="2800">
                <a:latin typeface="Times New Roman"/>
                <a:ea typeface="Times New Roman"/>
                <a:cs typeface="Times New Roman"/>
                <a:sym typeface="Times New Roman"/>
              </a:rPr>
              <a:t>4.  STANDARD FEATURES OF CONSTRUCTION CONTRACTS EXAMINED IN DETAIL</a:t>
            </a:r>
            <a:endParaRPr sz="2800"/>
          </a:p>
        </p:txBody>
      </p:sp>
      <p:sp>
        <p:nvSpPr>
          <p:cNvPr id="282" name="Google Shape;282;p20"/>
          <p:cNvSpPr txBox="1"/>
          <p:nvPr>
            <p:ph idx="1" type="body"/>
          </p:nvPr>
        </p:nvSpPr>
        <p:spPr>
          <a:xfrm>
            <a:off x="685801" y="1956619"/>
            <a:ext cx="10131425" cy="3834581"/>
          </a:xfrm>
          <a:prstGeom prst="rect">
            <a:avLst/>
          </a:prstGeom>
          <a:noFill/>
          <a:ln>
            <a:noFill/>
          </a:ln>
        </p:spPr>
        <p:txBody>
          <a:bodyPr anchorCtr="0" anchor="ctr" bIns="45700" lIns="91425" spcFirstLastPara="1" rIns="91425" wrap="square" tIns="45700">
            <a:normAutofit fontScale="92500" lnSpcReduction="10000"/>
          </a:bodyPr>
          <a:lstStyle/>
          <a:p>
            <a:pPr indent="0" lvl="0" marL="0" rtl="0" algn="l">
              <a:spcBef>
                <a:spcPts val="0"/>
              </a:spcBef>
              <a:spcAft>
                <a:spcPts val="0"/>
              </a:spcAft>
              <a:buSzPct val="100000"/>
              <a:buNone/>
            </a:pPr>
            <a:r>
              <a:rPr b="1" lang="en-US" sz="2400"/>
              <a:t>4.2.2  Common grounds for extension of time (“EOT”)  - below follow PAM Form 23.8:</a:t>
            </a:r>
            <a:endParaRPr/>
          </a:p>
          <a:p>
            <a:pPr indent="-342900" lvl="0" marL="342900" marR="0" rtl="0" algn="just">
              <a:lnSpc>
                <a:spcPct val="150000"/>
              </a:lnSpc>
              <a:spcBef>
                <a:spcPts val="1000"/>
              </a:spcBef>
              <a:spcAft>
                <a:spcPts val="0"/>
              </a:spcAft>
              <a:buSzPct val="100000"/>
              <a:buFont typeface="Noto Sans Symbols"/>
              <a:buChar char="∙"/>
            </a:pPr>
            <a:r>
              <a:rPr lang="en-US" sz="2000">
                <a:latin typeface="Arial"/>
                <a:ea typeface="Arial"/>
                <a:cs typeface="Arial"/>
                <a:sym typeface="Arial"/>
              </a:rPr>
              <a:t>Force majeure – this would include occurrences such as a war, sinking of a ship</a:t>
            </a:r>
            <a:endParaRPr sz="2000">
              <a:latin typeface="Arial"/>
              <a:ea typeface="Arial"/>
              <a:cs typeface="Arial"/>
              <a:sym typeface="Arial"/>
            </a:endParaRPr>
          </a:p>
          <a:p>
            <a:pPr indent="-342900" lvl="0" marL="342900" marR="0" rtl="0" algn="just">
              <a:lnSpc>
                <a:spcPct val="150000"/>
              </a:lnSpc>
              <a:spcBef>
                <a:spcPts val="0"/>
              </a:spcBef>
              <a:spcAft>
                <a:spcPts val="0"/>
              </a:spcAft>
              <a:buSzPct val="100000"/>
              <a:buFont typeface="Noto Sans Symbols"/>
              <a:buChar char="∙"/>
            </a:pPr>
            <a:r>
              <a:rPr lang="en-US" sz="2000">
                <a:latin typeface="Arial"/>
                <a:ea typeface="Arial"/>
                <a:cs typeface="Arial"/>
                <a:sym typeface="Arial"/>
              </a:rPr>
              <a:t>Exceptionally inclement weather. 5% percentile highest rainfall for period concerned is accepted norm – (b)</a:t>
            </a:r>
            <a:endParaRPr sz="2000">
              <a:latin typeface="Arial"/>
              <a:ea typeface="Arial"/>
              <a:cs typeface="Arial"/>
              <a:sym typeface="Arial"/>
            </a:endParaRPr>
          </a:p>
          <a:p>
            <a:pPr indent="-285750" lvl="0" marL="285750" rtl="0" algn="l">
              <a:spcBef>
                <a:spcPts val="0"/>
              </a:spcBef>
              <a:spcAft>
                <a:spcPts val="0"/>
              </a:spcAft>
              <a:buSzPct val="100000"/>
              <a:buChar char="•"/>
            </a:pPr>
            <a:r>
              <a:rPr lang="en-US" sz="2000">
                <a:latin typeface="Arial"/>
                <a:ea typeface="Arial"/>
                <a:cs typeface="Arial"/>
                <a:sym typeface="Arial"/>
              </a:rPr>
              <a:t>Occurrence to the Works of risk covered by insurance.  Thus occurrence of storm, fire, explosion, damage caused by aircraft, and flood would entitle the contractor to an extension – (c)</a:t>
            </a:r>
            <a:endParaRPr/>
          </a:p>
          <a:p>
            <a:pPr indent="-285750" lvl="0" marL="285750" rtl="0" algn="l">
              <a:spcBef>
                <a:spcPts val="1000"/>
              </a:spcBef>
              <a:spcAft>
                <a:spcPts val="0"/>
              </a:spcAft>
              <a:buSzPct val="100000"/>
              <a:buChar char="•"/>
            </a:pPr>
            <a:r>
              <a:rPr lang="en-US" sz="2000">
                <a:latin typeface="Arial"/>
                <a:ea typeface="Arial"/>
                <a:cs typeface="Arial"/>
                <a:sym typeface="Arial"/>
              </a:rPr>
              <a:t>Civil commotion, strikes, or lockouts which may affect the progress of the works – (d)</a:t>
            </a:r>
            <a:endParaRPr sz="2000">
              <a:latin typeface="Arial"/>
              <a:ea typeface="Arial"/>
              <a:cs typeface="Arial"/>
              <a:sym typeface="Arial"/>
            </a:endParaRPr>
          </a:p>
          <a:p>
            <a:pPr indent="-285750" lvl="0" marL="285750" rtl="0" algn="l">
              <a:spcBef>
                <a:spcPts val="1000"/>
              </a:spcBef>
              <a:spcAft>
                <a:spcPts val="0"/>
              </a:spcAft>
              <a:buSzPct val="100000"/>
              <a:buChar char="•"/>
            </a:pPr>
            <a:r>
              <a:rPr lang="en-US" sz="2000">
                <a:latin typeface="Arial"/>
                <a:ea typeface="Arial"/>
                <a:cs typeface="Arial"/>
                <a:sym typeface="Arial"/>
              </a:rPr>
              <a:t>Civil commotion, strikes, or lockouts – strike by sub-con’s workers due to non-payment by main-con arguably does not qualify (e)</a:t>
            </a:r>
            <a:endParaRPr sz="2000">
              <a:latin typeface="Arial"/>
              <a:ea typeface="Arial"/>
              <a:cs typeface="Arial"/>
              <a:sym typeface="Arial"/>
            </a:endParaRPr>
          </a:p>
        </p:txBody>
      </p:sp>
      <p:sp>
        <p:nvSpPr>
          <p:cNvPr id="283" name="Google Shape;283;p20"/>
          <p:cNvSpPr txBox="1"/>
          <p:nvPr>
            <p:ph idx="12" type="sldNum"/>
          </p:nvPr>
        </p:nvSpPr>
        <p:spPr>
          <a:xfrm>
            <a:off x="10266060" y="5870575"/>
            <a:ext cx="551167" cy="3778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7" name="Shape 287"/>
        <p:cNvGrpSpPr/>
        <p:nvPr/>
      </p:nvGrpSpPr>
      <p:grpSpPr>
        <a:xfrm>
          <a:off x="0" y="0"/>
          <a:ext cx="0" cy="0"/>
          <a:chOff x="0" y="0"/>
          <a:chExt cx="0" cy="0"/>
        </a:xfrm>
      </p:grpSpPr>
      <p:sp>
        <p:nvSpPr>
          <p:cNvPr id="288" name="Google Shape;288;p21"/>
          <p:cNvSpPr txBox="1"/>
          <p:nvPr>
            <p:ph type="title"/>
          </p:nvPr>
        </p:nvSpPr>
        <p:spPr>
          <a:xfrm>
            <a:off x="685801" y="609600"/>
            <a:ext cx="10131425" cy="1101213"/>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lt1"/>
              </a:buClr>
              <a:buSzPts val="2800"/>
              <a:buFont typeface="Times New Roman"/>
              <a:buNone/>
            </a:pPr>
            <a:r>
              <a:rPr b="1" lang="en-US" sz="2800">
                <a:latin typeface="Times New Roman"/>
                <a:ea typeface="Times New Roman"/>
                <a:cs typeface="Times New Roman"/>
                <a:sym typeface="Times New Roman"/>
              </a:rPr>
              <a:t>4.  STANDARD FEATURES OF CONSTRUCTION CONTRACTS EXAMINED IN DETAIL</a:t>
            </a:r>
            <a:endParaRPr sz="2800"/>
          </a:p>
        </p:txBody>
      </p:sp>
      <p:sp>
        <p:nvSpPr>
          <p:cNvPr id="289" name="Google Shape;289;p21"/>
          <p:cNvSpPr txBox="1"/>
          <p:nvPr>
            <p:ph idx="1" type="body"/>
          </p:nvPr>
        </p:nvSpPr>
        <p:spPr>
          <a:xfrm>
            <a:off x="685801" y="1809135"/>
            <a:ext cx="10131425" cy="3982065"/>
          </a:xfrm>
          <a:prstGeom prst="rect">
            <a:avLst/>
          </a:prstGeom>
          <a:noFill/>
          <a:ln>
            <a:noFill/>
          </a:ln>
        </p:spPr>
        <p:txBody>
          <a:bodyPr anchorCtr="0" anchor="ctr" bIns="45700" lIns="91425" spcFirstLastPara="1" rIns="91425" wrap="square" tIns="45700">
            <a:normAutofit fontScale="92500"/>
          </a:bodyPr>
          <a:lstStyle/>
          <a:p>
            <a:pPr indent="0" lvl="0" marL="0" rtl="0" algn="l">
              <a:spcBef>
                <a:spcPts val="0"/>
              </a:spcBef>
              <a:spcAft>
                <a:spcPts val="0"/>
              </a:spcAft>
              <a:buSzPct val="100000"/>
              <a:buNone/>
            </a:pPr>
            <a:r>
              <a:rPr b="1" lang="en-US" sz="2400"/>
              <a:t>4.2.2  Grounds for extension of time – continued:</a:t>
            </a:r>
            <a:endParaRPr/>
          </a:p>
          <a:p>
            <a:pPr indent="-342900" lvl="0" marL="342900" marR="0" rtl="0" algn="just">
              <a:lnSpc>
                <a:spcPct val="150000"/>
              </a:lnSpc>
              <a:spcBef>
                <a:spcPts val="1000"/>
              </a:spcBef>
              <a:spcAft>
                <a:spcPts val="0"/>
              </a:spcAft>
              <a:buSzPct val="100000"/>
              <a:buFont typeface="Noto Sans Symbols"/>
              <a:buChar char="∙"/>
            </a:pPr>
            <a:r>
              <a:rPr lang="en-US" sz="2200">
                <a:latin typeface="Arial"/>
                <a:ea typeface="Arial"/>
                <a:cs typeface="Arial"/>
                <a:sym typeface="Arial"/>
              </a:rPr>
              <a:t>Delay in giving possession to the Site or a part of the Site – (f)</a:t>
            </a:r>
            <a:endParaRPr sz="2200">
              <a:latin typeface="Arial"/>
              <a:ea typeface="Arial"/>
              <a:cs typeface="Arial"/>
              <a:sym typeface="Arial"/>
            </a:endParaRPr>
          </a:p>
          <a:p>
            <a:pPr indent="-285750" lvl="0" marL="285750" rtl="0" algn="l">
              <a:spcBef>
                <a:spcPts val="0"/>
              </a:spcBef>
              <a:spcAft>
                <a:spcPts val="0"/>
              </a:spcAft>
              <a:buSzPct val="100000"/>
              <a:buChar char="•"/>
            </a:pPr>
            <a:r>
              <a:rPr lang="en-US" sz="2200">
                <a:latin typeface="Arial"/>
                <a:ea typeface="Arial"/>
                <a:cs typeface="Arial"/>
                <a:sym typeface="Arial"/>
              </a:rPr>
              <a:t>An instruction issued in respect to - discrepancy within Contract Documents, variations, postponement or suspension of any work – (g)</a:t>
            </a:r>
            <a:endParaRPr/>
          </a:p>
          <a:p>
            <a:pPr indent="-285750" lvl="0" marL="285750" rtl="0" algn="l">
              <a:spcBef>
                <a:spcPts val="1000"/>
              </a:spcBef>
              <a:spcAft>
                <a:spcPts val="0"/>
              </a:spcAft>
              <a:buSzPct val="100000"/>
              <a:buChar char="•"/>
            </a:pPr>
            <a:r>
              <a:rPr lang="en-US" sz="2200">
                <a:latin typeface="Arial"/>
                <a:ea typeface="Arial"/>
                <a:cs typeface="Arial"/>
                <a:sym typeface="Arial"/>
              </a:rPr>
              <a:t>Delay by Nominated Sub-Contractors for reasons which would entitle the Contractor to EOT, e.g. weather, late instruction – (h)</a:t>
            </a:r>
            <a:endParaRPr/>
          </a:p>
          <a:p>
            <a:pPr indent="-285750" lvl="0" marL="285750" rtl="0" algn="l">
              <a:spcBef>
                <a:spcPts val="1000"/>
              </a:spcBef>
              <a:spcAft>
                <a:spcPts val="0"/>
              </a:spcAft>
              <a:buSzPct val="100000"/>
              <a:buChar char="•"/>
            </a:pPr>
            <a:r>
              <a:rPr lang="en-US" sz="2200">
                <a:latin typeface="Arial"/>
                <a:ea typeface="Arial"/>
                <a:cs typeface="Arial"/>
                <a:sym typeface="Arial"/>
              </a:rPr>
              <a:t>Re-nomination of Nominated Sub-Contractor who has been terminated with the permission of the Architect – (i)</a:t>
            </a:r>
            <a:endParaRPr/>
          </a:p>
          <a:p>
            <a:pPr indent="-285750" lvl="0" marL="285750" rtl="0" algn="l">
              <a:spcBef>
                <a:spcPts val="1000"/>
              </a:spcBef>
              <a:spcAft>
                <a:spcPts val="0"/>
              </a:spcAft>
              <a:buSzPct val="100000"/>
              <a:buChar char="•"/>
            </a:pPr>
            <a:r>
              <a:rPr lang="en-US" sz="2200">
                <a:latin typeface="Arial"/>
                <a:ea typeface="Arial"/>
                <a:cs typeface="Arial"/>
                <a:sym typeface="Arial"/>
              </a:rPr>
              <a:t>An act of prevention or breach of contract by the Employer - to prevent time becoming at large if the Employer causes a delay of a nature not contemplated  – (m)</a:t>
            </a:r>
            <a:endParaRPr sz="2200">
              <a:latin typeface="Arial"/>
              <a:ea typeface="Arial"/>
              <a:cs typeface="Arial"/>
              <a:sym typeface="Arial"/>
            </a:endParaRPr>
          </a:p>
          <a:p>
            <a:pPr indent="-180022" lvl="0" marL="285750" rtl="0" algn="l">
              <a:spcBef>
                <a:spcPts val="1000"/>
              </a:spcBef>
              <a:spcAft>
                <a:spcPts val="0"/>
              </a:spcAft>
              <a:buSzPct val="100000"/>
              <a:buNone/>
            </a:pPr>
            <a:r>
              <a:t/>
            </a:r>
            <a:endParaRPr sz="1800">
              <a:latin typeface="Arial"/>
              <a:ea typeface="Arial"/>
              <a:cs typeface="Arial"/>
              <a:sym typeface="Arial"/>
            </a:endParaRPr>
          </a:p>
          <a:p>
            <a:pPr indent="-144780" lvl="0" marL="285750" rtl="0" algn="l">
              <a:spcBef>
                <a:spcPts val="1000"/>
              </a:spcBef>
              <a:spcAft>
                <a:spcPts val="0"/>
              </a:spcAft>
              <a:buSzPct val="100000"/>
              <a:buNone/>
            </a:pPr>
            <a:r>
              <a:t/>
            </a:r>
            <a:endParaRPr b="1" sz="2400"/>
          </a:p>
        </p:txBody>
      </p:sp>
      <p:sp>
        <p:nvSpPr>
          <p:cNvPr id="290" name="Google Shape;290;p21"/>
          <p:cNvSpPr txBox="1"/>
          <p:nvPr>
            <p:ph idx="12" type="sldNum"/>
          </p:nvPr>
        </p:nvSpPr>
        <p:spPr>
          <a:xfrm>
            <a:off x="10266060" y="5870575"/>
            <a:ext cx="551167" cy="3778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sp>
        <p:nvSpPr>
          <p:cNvPr id="295" name="Google Shape;295;p22"/>
          <p:cNvSpPr txBox="1"/>
          <p:nvPr>
            <p:ph type="title"/>
          </p:nvPr>
        </p:nvSpPr>
        <p:spPr>
          <a:xfrm>
            <a:off x="685801" y="609600"/>
            <a:ext cx="10131425" cy="1456267"/>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lt1"/>
              </a:buClr>
              <a:buSzPts val="3000"/>
              <a:buFont typeface="Times New Roman"/>
              <a:buNone/>
            </a:pPr>
            <a:r>
              <a:rPr b="1" lang="en-US" sz="3000">
                <a:latin typeface="Times New Roman"/>
                <a:ea typeface="Times New Roman"/>
                <a:cs typeface="Times New Roman"/>
                <a:sym typeface="Times New Roman"/>
              </a:rPr>
              <a:t>4.  STANDARD FEATURES OF CONSTRUCTION CONTRACTS EXAMINED IN DETAIL</a:t>
            </a:r>
            <a:endParaRPr sz="3000"/>
          </a:p>
        </p:txBody>
      </p:sp>
      <p:sp>
        <p:nvSpPr>
          <p:cNvPr id="296" name="Google Shape;296;p22"/>
          <p:cNvSpPr txBox="1"/>
          <p:nvPr>
            <p:ph idx="1" type="body"/>
          </p:nvPr>
        </p:nvSpPr>
        <p:spPr>
          <a:xfrm>
            <a:off x="685801" y="2142067"/>
            <a:ext cx="10131425" cy="3649133"/>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SzPts val="2600"/>
              <a:buNone/>
            </a:pPr>
            <a:r>
              <a:rPr b="1" lang="en-US" sz="2600"/>
              <a:t>4.2.3  Notice of delay and application for extension of time</a:t>
            </a:r>
            <a:endParaRPr/>
          </a:p>
          <a:p>
            <a:pPr indent="-285750" lvl="0" marL="285750" rtl="0" algn="l">
              <a:spcBef>
                <a:spcPts val="1000"/>
              </a:spcBef>
              <a:spcAft>
                <a:spcPts val="0"/>
              </a:spcAft>
              <a:buSzPts val="2200"/>
              <a:buChar char="•"/>
            </a:pPr>
            <a:r>
              <a:rPr lang="en-US" sz="2200"/>
              <a:t>Standard forms of contracts stipulate timeframes within which notices of delays are to be served, failure to comply is fatal to contractor’s entitlement to time</a:t>
            </a:r>
            <a:endParaRPr/>
          </a:p>
          <a:p>
            <a:pPr indent="-285750" lvl="0" marL="285750" rtl="0" algn="l">
              <a:spcBef>
                <a:spcPts val="1000"/>
              </a:spcBef>
              <a:spcAft>
                <a:spcPts val="0"/>
              </a:spcAft>
              <a:buSzPts val="2200"/>
              <a:buChar char="•"/>
            </a:pPr>
            <a:r>
              <a:rPr lang="en-US" sz="2200"/>
              <a:t>Of especial prominence in this context is the provision of Clause 23.1(a) of PAM Form where service of notice within 28 days is a condition precedent to EOT entitlement</a:t>
            </a:r>
            <a:endParaRPr sz="2200"/>
          </a:p>
        </p:txBody>
      </p:sp>
      <p:sp>
        <p:nvSpPr>
          <p:cNvPr id="297" name="Google Shape;297;p22"/>
          <p:cNvSpPr txBox="1"/>
          <p:nvPr>
            <p:ph idx="12" type="sldNum"/>
          </p:nvPr>
        </p:nvSpPr>
        <p:spPr>
          <a:xfrm>
            <a:off x="10266060" y="5870575"/>
            <a:ext cx="551167" cy="3778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sp>
        <p:nvSpPr>
          <p:cNvPr id="302" name="Google Shape;302;p23"/>
          <p:cNvSpPr txBox="1"/>
          <p:nvPr>
            <p:ph type="title"/>
          </p:nvPr>
        </p:nvSpPr>
        <p:spPr>
          <a:xfrm>
            <a:off x="685801" y="609600"/>
            <a:ext cx="10131425" cy="1456267"/>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lt1"/>
              </a:buClr>
              <a:buSzPts val="3000"/>
              <a:buFont typeface="Times New Roman"/>
              <a:buNone/>
            </a:pPr>
            <a:r>
              <a:rPr b="1" lang="en-US" sz="3000">
                <a:latin typeface="Times New Roman"/>
                <a:ea typeface="Times New Roman"/>
                <a:cs typeface="Times New Roman"/>
                <a:sym typeface="Times New Roman"/>
              </a:rPr>
              <a:t>4.  STANDARD FEATURES OF CONSTRUCTION CONTRACTS EXAMINED IN DETAIL</a:t>
            </a:r>
            <a:endParaRPr sz="3000"/>
          </a:p>
        </p:txBody>
      </p:sp>
      <p:sp>
        <p:nvSpPr>
          <p:cNvPr id="303" name="Google Shape;303;p23"/>
          <p:cNvSpPr txBox="1"/>
          <p:nvPr>
            <p:ph idx="1" type="body"/>
          </p:nvPr>
        </p:nvSpPr>
        <p:spPr>
          <a:xfrm>
            <a:off x="560439" y="2142067"/>
            <a:ext cx="10256787" cy="4106333"/>
          </a:xfrm>
          <a:prstGeom prst="rect">
            <a:avLst/>
          </a:prstGeom>
          <a:noFill/>
          <a:ln>
            <a:noFill/>
          </a:ln>
        </p:spPr>
        <p:txBody>
          <a:bodyPr anchorCtr="0" anchor="ctr" bIns="45700" lIns="91425" spcFirstLastPara="1" rIns="91425" wrap="square" tIns="45700">
            <a:normAutofit fontScale="32500" lnSpcReduction="20000"/>
          </a:bodyPr>
          <a:lstStyle/>
          <a:p>
            <a:pPr indent="0" lvl="0" marL="0" rtl="0" algn="l">
              <a:spcBef>
                <a:spcPts val="0"/>
              </a:spcBef>
              <a:spcAft>
                <a:spcPts val="0"/>
              </a:spcAft>
              <a:buSzPct val="100000"/>
              <a:buNone/>
            </a:pPr>
            <a:r>
              <a:rPr b="1" lang="en-US" sz="7400"/>
              <a:t>4.4  Performance security </a:t>
            </a:r>
            <a:endParaRPr/>
          </a:p>
          <a:p>
            <a:pPr indent="-457200" lvl="0" marL="457200" rtl="0" algn="l">
              <a:spcBef>
                <a:spcPts val="1000"/>
              </a:spcBef>
              <a:spcAft>
                <a:spcPts val="0"/>
              </a:spcAft>
              <a:buSzPct val="100000"/>
              <a:buAutoNum type="alphaLcPeriod"/>
            </a:pPr>
            <a:r>
              <a:rPr b="1" lang="en-US" sz="6800"/>
              <a:t>Necessary to cover situations:</a:t>
            </a:r>
            <a:endParaRPr/>
          </a:p>
          <a:p>
            <a:pPr indent="-285750" lvl="1" marL="742950" rtl="0" algn="l">
              <a:spcBef>
                <a:spcPts val="1000"/>
              </a:spcBef>
              <a:spcAft>
                <a:spcPts val="0"/>
              </a:spcAft>
              <a:buSzPct val="100000"/>
              <a:buChar char="•"/>
            </a:pPr>
            <a:r>
              <a:rPr lang="en-US" sz="6200"/>
              <a:t>Failure of the works requiring extensive rectification</a:t>
            </a:r>
            <a:endParaRPr/>
          </a:p>
          <a:p>
            <a:pPr indent="-285750" lvl="1" marL="742950" rtl="0" algn="l">
              <a:spcBef>
                <a:spcPts val="1000"/>
              </a:spcBef>
              <a:spcAft>
                <a:spcPts val="0"/>
              </a:spcAft>
              <a:buSzPct val="100000"/>
              <a:buChar char="•"/>
            </a:pPr>
            <a:r>
              <a:rPr lang="en-US" sz="6200"/>
              <a:t>Major breach by contractor necessitating termination by employer and engagement of new contractor at substantial additional cost</a:t>
            </a:r>
            <a:endParaRPr/>
          </a:p>
          <a:p>
            <a:pPr indent="0" lvl="0" marL="0" rtl="0" algn="l">
              <a:spcBef>
                <a:spcPts val="1000"/>
              </a:spcBef>
              <a:spcAft>
                <a:spcPts val="0"/>
              </a:spcAft>
              <a:buSzPct val="100000"/>
              <a:buNone/>
            </a:pPr>
            <a:r>
              <a:t/>
            </a:r>
            <a:endParaRPr sz="2400"/>
          </a:p>
          <a:p>
            <a:pPr indent="-457200" lvl="0" marL="457200" rtl="0" algn="l">
              <a:spcBef>
                <a:spcPts val="1000"/>
              </a:spcBef>
              <a:spcAft>
                <a:spcPts val="0"/>
              </a:spcAft>
              <a:buSzPct val="100000"/>
              <a:buAutoNum type="alphaLcPeriod"/>
            </a:pPr>
            <a:r>
              <a:rPr b="1" lang="en-US" sz="6800"/>
              <a:t>Particulars of bases of liquidation:</a:t>
            </a:r>
            <a:endParaRPr/>
          </a:p>
          <a:p>
            <a:pPr indent="-285750" lvl="1" marL="742950" rtl="0" algn="l">
              <a:spcBef>
                <a:spcPts val="1000"/>
              </a:spcBef>
              <a:spcAft>
                <a:spcPts val="0"/>
              </a:spcAft>
              <a:buSzPct val="100000"/>
              <a:buChar char="•"/>
            </a:pPr>
            <a:r>
              <a:rPr lang="en-US" sz="6200"/>
              <a:t>On demand bond usually includes provisions:</a:t>
            </a:r>
            <a:endParaRPr/>
          </a:p>
          <a:p>
            <a:pPr indent="-285750" lvl="2" marL="1200150" rtl="0" algn="l">
              <a:spcBef>
                <a:spcPts val="1000"/>
              </a:spcBef>
              <a:spcAft>
                <a:spcPts val="0"/>
              </a:spcAft>
              <a:buSzPct val="100000"/>
              <a:buChar char="•"/>
            </a:pPr>
            <a:r>
              <a:rPr b="1" i="1" lang="en-US" sz="6200">
                <a:latin typeface="Times New Roman"/>
                <a:ea typeface="Times New Roman"/>
                <a:cs typeface="Times New Roman"/>
                <a:sym typeface="Times New Roman"/>
              </a:rPr>
              <a:t>determined by you in your sole absolute judgment and discretion</a:t>
            </a:r>
            <a:r>
              <a:rPr i="1" lang="en-US" sz="6200">
                <a:latin typeface="Times New Roman"/>
                <a:ea typeface="Times New Roman"/>
                <a:cs typeface="Times New Roman"/>
                <a:sym typeface="Times New Roman"/>
              </a:rPr>
              <a:t>,</a:t>
            </a:r>
            <a:endParaRPr/>
          </a:p>
          <a:p>
            <a:pPr indent="-285750" lvl="2" marL="1200150" rtl="0" algn="l">
              <a:spcBef>
                <a:spcPts val="1000"/>
              </a:spcBef>
              <a:spcAft>
                <a:spcPts val="0"/>
              </a:spcAft>
              <a:buSzPct val="100000"/>
              <a:buChar char="•"/>
            </a:pPr>
            <a:r>
              <a:rPr b="1" i="1" lang="en-US" sz="6200">
                <a:latin typeface="Times New Roman"/>
                <a:ea typeface="Times New Roman"/>
                <a:cs typeface="Times New Roman"/>
                <a:sym typeface="Times New Roman"/>
              </a:rPr>
              <a:t>on demand </a:t>
            </a:r>
            <a:endParaRPr/>
          </a:p>
          <a:p>
            <a:pPr indent="-285750" lvl="2" marL="1200150" rtl="0" algn="l">
              <a:spcBef>
                <a:spcPts val="1000"/>
              </a:spcBef>
              <a:spcAft>
                <a:spcPts val="0"/>
              </a:spcAft>
              <a:buSzPct val="100000"/>
              <a:buChar char="•"/>
            </a:pPr>
            <a:r>
              <a:rPr b="1" i="1" lang="en-US" sz="6200">
                <a:latin typeface="Times New Roman"/>
                <a:ea typeface="Times New Roman"/>
                <a:cs typeface="Times New Roman"/>
                <a:sym typeface="Times New Roman"/>
              </a:rPr>
              <a:t>notwithstanding any objections</a:t>
            </a:r>
            <a:endParaRPr sz="6200"/>
          </a:p>
          <a:p>
            <a:pPr indent="0" lvl="0" marL="0" rtl="0" algn="l">
              <a:spcBef>
                <a:spcPts val="1000"/>
              </a:spcBef>
              <a:spcAft>
                <a:spcPts val="0"/>
              </a:spcAft>
              <a:buSzPct val="100000"/>
              <a:buNone/>
            </a:pPr>
            <a:r>
              <a:t/>
            </a:r>
            <a:endParaRPr b="1" sz="2400"/>
          </a:p>
        </p:txBody>
      </p:sp>
      <p:sp>
        <p:nvSpPr>
          <p:cNvPr id="304" name="Google Shape;304;p23"/>
          <p:cNvSpPr txBox="1"/>
          <p:nvPr>
            <p:ph idx="12" type="sldNum"/>
          </p:nvPr>
        </p:nvSpPr>
        <p:spPr>
          <a:xfrm>
            <a:off x="10266060" y="5870575"/>
            <a:ext cx="551167" cy="3778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sp>
        <p:nvSpPr>
          <p:cNvPr id="309" name="Google Shape;309;p24"/>
          <p:cNvSpPr txBox="1"/>
          <p:nvPr>
            <p:ph type="title"/>
          </p:nvPr>
        </p:nvSpPr>
        <p:spPr>
          <a:xfrm>
            <a:off x="685801" y="609600"/>
            <a:ext cx="10131425" cy="1456267"/>
          </a:xfrm>
          <a:prstGeom prst="rect">
            <a:avLst/>
          </a:prstGeom>
          <a:noFill/>
          <a:ln>
            <a:noFill/>
          </a:ln>
        </p:spPr>
        <p:txBody>
          <a:bodyPr anchorCtr="0" anchor="ctr" bIns="45700" lIns="91425" spcFirstLastPara="1" rIns="91425" wrap="square" tIns="45700">
            <a:normAutofit fontScale="90000"/>
          </a:bodyPr>
          <a:lstStyle/>
          <a:p>
            <a:pPr indent="0" lvl="0" marL="0" rtl="0" algn="l">
              <a:spcBef>
                <a:spcPts val="0"/>
              </a:spcBef>
              <a:spcAft>
                <a:spcPts val="0"/>
              </a:spcAft>
              <a:buClr>
                <a:schemeClr val="lt1"/>
              </a:buClr>
              <a:buSzPct val="100000"/>
              <a:buFont typeface="Times New Roman"/>
              <a:buNone/>
            </a:pPr>
            <a:r>
              <a:rPr b="1" lang="en-US" sz="3600">
                <a:latin typeface="Times New Roman"/>
                <a:ea typeface="Times New Roman"/>
                <a:cs typeface="Times New Roman"/>
                <a:sym typeface="Times New Roman"/>
              </a:rPr>
              <a:t>4.  STANDARD FEATURES OF CONSTRUCTION CONTRACTS EXAMINED IN DETAIL</a:t>
            </a:r>
            <a:endParaRPr/>
          </a:p>
        </p:txBody>
      </p:sp>
      <p:sp>
        <p:nvSpPr>
          <p:cNvPr id="310" name="Google Shape;310;p24"/>
          <p:cNvSpPr txBox="1"/>
          <p:nvPr>
            <p:ph idx="1" type="body"/>
          </p:nvPr>
        </p:nvSpPr>
        <p:spPr>
          <a:xfrm>
            <a:off x="685801" y="2142067"/>
            <a:ext cx="10131425" cy="3649133"/>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SzPts val="2400"/>
              <a:buNone/>
            </a:pPr>
            <a:r>
              <a:rPr b="1" lang="en-US" sz="2400"/>
              <a:t>4.4.1  Grounds to resist liquidation of bond:</a:t>
            </a:r>
            <a:endParaRPr/>
          </a:p>
          <a:p>
            <a:pPr indent="-285750" lvl="0" marL="285750" rtl="0" algn="l">
              <a:spcBef>
                <a:spcPts val="1000"/>
              </a:spcBef>
              <a:spcAft>
                <a:spcPts val="0"/>
              </a:spcAft>
              <a:buSzPts val="2000"/>
              <a:buChar char="•"/>
            </a:pPr>
            <a:r>
              <a:rPr lang="en-US" sz="2000">
                <a:latin typeface="Arial"/>
                <a:ea typeface="Arial"/>
                <a:cs typeface="Arial"/>
                <a:sym typeface="Arial"/>
              </a:rPr>
              <a:t>Fraud by beneficiary – example would be takeover of contractor company by employer followed by call</a:t>
            </a:r>
            <a:endParaRPr/>
          </a:p>
          <a:p>
            <a:pPr indent="-285750" lvl="0" marL="285750" rtl="0" algn="l">
              <a:spcBef>
                <a:spcPts val="1000"/>
              </a:spcBef>
              <a:spcAft>
                <a:spcPts val="0"/>
              </a:spcAft>
              <a:buSzPts val="2000"/>
              <a:buChar char="•"/>
            </a:pPr>
            <a:r>
              <a:rPr lang="en-US" sz="2000">
                <a:latin typeface="Arial"/>
                <a:ea typeface="Arial"/>
                <a:cs typeface="Arial"/>
                <a:sym typeface="Arial"/>
              </a:rPr>
              <a:t>Unconscionability – situation is of “such degree such as to prick the conscience of a reasonable and sensible man” – example in Singapore case of </a:t>
            </a:r>
            <a:r>
              <a:rPr i="1" lang="en-US" sz="2000">
                <a:latin typeface="Arial"/>
                <a:ea typeface="Arial"/>
                <a:cs typeface="Arial"/>
                <a:sym typeface="Arial"/>
              </a:rPr>
              <a:t>Gammon Pte Ltd v JBE Properties Pte Ltd</a:t>
            </a:r>
            <a:r>
              <a:rPr lang="en-US" sz="2000">
                <a:latin typeface="Arial"/>
                <a:ea typeface="Arial"/>
                <a:cs typeface="Arial"/>
                <a:sym typeface="Arial"/>
              </a:rPr>
              <a:t> because it was clear to the court that figure of the claim was inflated, the court ruled that the decision on liquidation would be deferred until rectification works were completed</a:t>
            </a:r>
            <a:endParaRPr sz="2000">
              <a:latin typeface="Arial"/>
              <a:ea typeface="Arial"/>
              <a:cs typeface="Arial"/>
              <a:sym typeface="Arial"/>
            </a:endParaRPr>
          </a:p>
        </p:txBody>
      </p:sp>
      <p:sp>
        <p:nvSpPr>
          <p:cNvPr id="311" name="Google Shape;311;p24"/>
          <p:cNvSpPr txBox="1"/>
          <p:nvPr>
            <p:ph idx="12" type="sldNum"/>
          </p:nvPr>
        </p:nvSpPr>
        <p:spPr>
          <a:xfrm>
            <a:off x="10266060" y="5870575"/>
            <a:ext cx="551167" cy="3778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sp>
        <p:nvSpPr>
          <p:cNvPr id="316" name="Google Shape;316;p25"/>
          <p:cNvSpPr txBox="1"/>
          <p:nvPr>
            <p:ph type="title"/>
          </p:nvPr>
        </p:nvSpPr>
        <p:spPr>
          <a:xfrm>
            <a:off x="685801" y="609600"/>
            <a:ext cx="10131425" cy="1456267"/>
          </a:xfrm>
          <a:prstGeom prst="rect">
            <a:avLst/>
          </a:prstGeom>
          <a:noFill/>
          <a:ln>
            <a:noFill/>
          </a:ln>
        </p:spPr>
        <p:txBody>
          <a:bodyPr anchorCtr="0" anchor="ctr" bIns="45700" lIns="91425" spcFirstLastPara="1" rIns="91425" wrap="square" tIns="45700">
            <a:normAutofit fontScale="90000"/>
          </a:bodyPr>
          <a:lstStyle/>
          <a:p>
            <a:pPr indent="0" lvl="0" marL="0" rtl="0" algn="l">
              <a:spcBef>
                <a:spcPts val="0"/>
              </a:spcBef>
              <a:spcAft>
                <a:spcPts val="0"/>
              </a:spcAft>
              <a:buClr>
                <a:schemeClr val="lt1"/>
              </a:buClr>
              <a:buSzPct val="100000"/>
              <a:buFont typeface="Times New Roman"/>
              <a:buNone/>
            </a:pPr>
            <a:r>
              <a:rPr b="1" lang="en-US" sz="3600">
                <a:latin typeface="Times New Roman"/>
                <a:ea typeface="Times New Roman"/>
                <a:cs typeface="Times New Roman"/>
                <a:sym typeface="Times New Roman"/>
              </a:rPr>
              <a:t>4.  STANDARD FEATURES OF CONSTRUCTION CONTRACTS EXAMINED IN DETAIL</a:t>
            </a:r>
            <a:endParaRPr/>
          </a:p>
        </p:txBody>
      </p:sp>
      <p:sp>
        <p:nvSpPr>
          <p:cNvPr id="317" name="Google Shape;317;p25"/>
          <p:cNvSpPr txBox="1"/>
          <p:nvPr>
            <p:ph idx="1" type="body"/>
          </p:nvPr>
        </p:nvSpPr>
        <p:spPr>
          <a:xfrm>
            <a:off x="685801" y="2142067"/>
            <a:ext cx="10131425" cy="3649133"/>
          </a:xfrm>
          <a:prstGeom prst="rect">
            <a:avLst/>
          </a:prstGeom>
          <a:noFill/>
          <a:ln>
            <a:noFill/>
          </a:ln>
        </p:spPr>
        <p:txBody>
          <a:bodyPr anchorCtr="0" anchor="ctr" bIns="45700" lIns="91425" spcFirstLastPara="1" rIns="91425" wrap="square" tIns="45700">
            <a:normAutofit fontScale="92500"/>
          </a:bodyPr>
          <a:lstStyle/>
          <a:p>
            <a:pPr indent="0" lvl="0" marL="0" rtl="0" algn="l">
              <a:spcBef>
                <a:spcPts val="0"/>
              </a:spcBef>
              <a:spcAft>
                <a:spcPts val="0"/>
              </a:spcAft>
              <a:buSzPct val="100000"/>
              <a:buNone/>
            </a:pPr>
            <a:r>
              <a:rPr b="1" lang="en-US" sz="2800"/>
              <a:t>4.6  Insurances</a:t>
            </a:r>
            <a:endParaRPr/>
          </a:p>
          <a:p>
            <a:pPr indent="0" lvl="0" marL="0" rtl="0" algn="l">
              <a:spcBef>
                <a:spcPts val="1000"/>
              </a:spcBef>
              <a:spcAft>
                <a:spcPts val="0"/>
              </a:spcAft>
              <a:buSzPct val="100000"/>
              <a:buNone/>
            </a:pPr>
            <a:r>
              <a:rPr lang="en-US" sz="2600"/>
              <a:t>The fundamentals</a:t>
            </a:r>
            <a:endParaRPr/>
          </a:p>
          <a:p>
            <a:pPr indent="-285750" lvl="0" marL="285750" rtl="0" algn="l">
              <a:spcBef>
                <a:spcPts val="1000"/>
              </a:spcBef>
              <a:spcAft>
                <a:spcPts val="0"/>
              </a:spcAft>
              <a:buSzPct val="100000"/>
              <a:buChar char="•"/>
            </a:pPr>
            <a:r>
              <a:rPr lang="en-US" sz="2200"/>
              <a:t>Essential in construction contracts because payment is made before end product is ready</a:t>
            </a:r>
            <a:endParaRPr/>
          </a:p>
          <a:p>
            <a:pPr indent="-285750" lvl="0" marL="285750" rtl="0" algn="l">
              <a:spcBef>
                <a:spcPts val="1000"/>
              </a:spcBef>
              <a:spcAft>
                <a:spcPts val="0"/>
              </a:spcAft>
              <a:buSzPct val="100000"/>
              <a:buChar char="•"/>
            </a:pPr>
            <a:r>
              <a:rPr lang="en-US" sz="2200"/>
              <a:t>A contract of insurance is subject to “utmost good faith”. So all peculiarities of project site such as poor ground condition, hazardous details of construction will need to be declared</a:t>
            </a:r>
            <a:endParaRPr/>
          </a:p>
          <a:p>
            <a:pPr indent="-285750" lvl="0" marL="285750" rtl="0" algn="l">
              <a:spcBef>
                <a:spcPts val="1000"/>
              </a:spcBef>
              <a:spcAft>
                <a:spcPts val="0"/>
              </a:spcAft>
              <a:buSzPct val="100000"/>
              <a:buChar char="•"/>
            </a:pPr>
            <a:r>
              <a:rPr lang="en-US" sz="2200"/>
              <a:t>The insurer possesses the right of subrogation, i.e. he can step into shoes of incurred party after compensating loss. As such the contractor needs to be made an insured party if the purpose of insurance is to be achieved – prevents insurer from stepping into shoes of employer and claiming against the contractor</a:t>
            </a:r>
            <a:endParaRPr sz="2200"/>
          </a:p>
        </p:txBody>
      </p:sp>
      <p:sp>
        <p:nvSpPr>
          <p:cNvPr id="318" name="Google Shape;318;p25"/>
          <p:cNvSpPr txBox="1"/>
          <p:nvPr>
            <p:ph idx="12" type="sldNum"/>
          </p:nvPr>
        </p:nvSpPr>
        <p:spPr>
          <a:xfrm>
            <a:off x="10266060" y="5870575"/>
            <a:ext cx="551167" cy="3778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2" name="Shape 322"/>
        <p:cNvGrpSpPr/>
        <p:nvPr/>
      </p:nvGrpSpPr>
      <p:grpSpPr>
        <a:xfrm>
          <a:off x="0" y="0"/>
          <a:ext cx="0" cy="0"/>
          <a:chOff x="0" y="0"/>
          <a:chExt cx="0" cy="0"/>
        </a:xfrm>
      </p:grpSpPr>
      <p:sp>
        <p:nvSpPr>
          <p:cNvPr id="323" name="Google Shape;323;p26"/>
          <p:cNvSpPr txBox="1"/>
          <p:nvPr>
            <p:ph type="title"/>
          </p:nvPr>
        </p:nvSpPr>
        <p:spPr>
          <a:xfrm>
            <a:off x="685801" y="609600"/>
            <a:ext cx="10131425" cy="1456267"/>
          </a:xfrm>
          <a:prstGeom prst="rect">
            <a:avLst/>
          </a:prstGeom>
          <a:noFill/>
          <a:ln>
            <a:noFill/>
          </a:ln>
        </p:spPr>
        <p:txBody>
          <a:bodyPr anchorCtr="0" anchor="ctr" bIns="45700" lIns="91425" spcFirstLastPara="1" rIns="91425" wrap="square" tIns="45700">
            <a:normAutofit fontScale="90000"/>
          </a:bodyPr>
          <a:lstStyle/>
          <a:p>
            <a:pPr indent="0" lvl="0" marL="0" rtl="0" algn="l">
              <a:spcBef>
                <a:spcPts val="0"/>
              </a:spcBef>
              <a:spcAft>
                <a:spcPts val="0"/>
              </a:spcAft>
              <a:buClr>
                <a:schemeClr val="lt1"/>
              </a:buClr>
              <a:buSzPct val="100000"/>
              <a:buFont typeface="Times New Roman"/>
              <a:buNone/>
            </a:pPr>
            <a:r>
              <a:rPr b="1" lang="en-US" sz="3600">
                <a:latin typeface="Times New Roman"/>
                <a:ea typeface="Times New Roman"/>
                <a:cs typeface="Times New Roman"/>
                <a:sym typeface="Times New Roman"/>
              </a:rPr>
              <a:t>4.  STANDARD FEATURES OF CONSTRUCTION CONTRACTS EXAMINED IN DETAIL</a:t>
            </a:r>
            <a:endParaRPr/>
          </a:p>
        </p:txBody>
      </p:sp>
      <p:sp>
        <p:nvSpPr>
          <p:cNvPr id="324" name="Google Shape;324;p26"/>
          <p:cNvSpPr txBox="1"/>
          <p:nvPr>
            <p:ph idx="1" type="body"/>
          </p:nvPr>
        </p:nvSpPr>
        <p:spPr>
          <a:xfrm>
            <a:off x="685801" y="2142067"/>
            <a:ext cx="10131425" cy="3649133"/>
          </a:xfrm>
          <a:prstGeom prst="rect">
            <a:avLst/>
          </a:prstGeom>
          <a:noFill/>
          <a:ln>
            <a:noFill/>
          </a:ln>
        </p:spPr>
        <p:txBody>
          <a:bodyPr anchorCtr="0" anchor="ctr" bIns="45700" lIns="91425" spcFirstLastPara="1" rIns="91425" wrap="square" tIns="45700">
            <a:normAutofit fontScale="85000" lnSpcReduction="20000"/>
          </a:bodyPr>
          <a:lstStyle/>
          <a:p>
            <a:pPr indent="0" lvl="0" marL="0" rtl="0" algn="l">
              <a:spcBef>
                <a:spcPts val="0"/>
              </a:spcBef>
              <a:spcAft>
                <a:spcPts val="0"/>
              </a:spcAft>
              <a:buSzPct val="100000"/>
              <a:buNone/>
            </a:pPr>
            <a:r>
              <a:rPr b="1" i="0" lang="en-US" sz="2600">
                <a:latin typeface="Arial"/>
                <a:ea typeface="Arial"/>
                <a:cs typeface="Arial"/>
                <a:sym typeface="Arial"/>
              </a:rPr>
              <a:t>4.6.1 Damage to the Works, damage to 3</a:t>
            </a:r>
            <a:r>
              <a:rPr b="1" baseline="30000" i="0" lang="en-US" sz="2600">
                <a:latin typeface="Arial"/>
                <a:ea typeface="Arial"/>
                <a:cs typeface="Arial"/>
                <a:sym typeface="Arial"/>
              </a:rPr>
              <a:t>rd</a:t>
            </a:r>
            <a:r>
              <a:rPr b="1" i="0" lang="en-US" sz="2600">
                <a:latin typeface="Arial"/>
                <a:ea typeface="Arial"/>
                <a:cs typeface="Arial"/>
                <a:sym typeface="Arial"/>
              </a:rPr>
              <a:t> Parties</a:t>
            </a:r>
            <a:endParaRPr/>
          </a:p>
          <a:p>
            <a:pPr indent="0" lvl="0" marL="0" rtl="0" algn="l">
              <a:spcBef>
                <a:spcPts val="1000"/>
              </a:spcBef>
              <a:spcAft>
                <a:spcPts val="0"/>
              </a:spcAft>
              <a:buSzPct val="100000"/>
              <a:buNone/>
            </a:pPr>
            <a:r>
              <a:rPr lang="en-US" sz="2400">
                <a:latin typeface="Arial"/>
                <a:ea typeface="Arial"/>
                <a:cs typeface="Arial"/>
                <a:sym typeface="Arial"/>
              </a:rPr>
              <a:t>Construction All Risks insurance excludes:</a:t>
            </a:r>
            <a:endParaRPr/>
          </a:p>
          <a:p>
            <a:pPr indent="-285750" lvl="0" marL="285750" rtl="0" algn="l">
              <a:spcBef>
                <a:spcPts val="1000"/>
              </a:spcBef>
              <a:spcAft>
                <a:spcPts val="0"/>
              </a:spcAft>
              <a:buSzPct val="100000"/>
              <a:buChar char="•"/>
            </a:pPr>
            <a:r>
              <a:rPr b="1" lang="en-US" sz="2600">
                <a:latin typeface="Arial"/>
                <a:ea typeface="Arial"/>
                <a:cs typeface="Arial"/>
                <a:sym typeface="Arial"/>
              </a:rPr>
              <a:t> </a:t>
            </a:r>
            <a:r>
              <a:rPr lang="en-US" sz="2200">
                <a:latin typeface="Arial"/>
                <a:ea typeface="Arial"/>
                <a:cs typeface="Arial"/>
                <a:sym typeface="Arial"/>
              </a:rPr>
              <a:t>Any failed works due to a defect is not covered but damage consequent to failure is covered – thus a failed column is not compensated but collapsed adjacent columns and beams due to loss of support are compensated</a:t>
            </a:r>
            <a:endParaRPr/>
          </a:p>
          <a:p>
            <a:pPr indent="-285750" lvl="0" marL="285750" rtl="0" algn="l">
              <a:spcBef>
                <a:spcPts val="1000"/>
              </a:spcBef>
              <a:spcAft>
                <a:spcPts val="0"/>
              </a:spcAft>
              <a:buSzPct val="100000"/>
              <a:buChar char="•"/>
            </a:pPr>
            <a:r>
              <a:rPr lang="en-US" sz="2200">
                <a:latin typeface="Arial"/>
                <a:ea typeface="Arial"/>
                <a:cs typeface="Arial"/>
                <a:sym typeface="Arial"/>
              </a:rPr>
              <a:t>Economic loss</a:t>
            </a:r>
            <a:r>
              <a:rPr i="1" lang="en-US" sz="2200">
                <a:latin typeface="Arial"/>
                <a:ea typeface="Arial"/>
                <a:cs typeface="Arial"/>
                <a:sym typeface="Arial"/>
              </a:rPr>
              <a:t> – </a:t>
            </a:r>
            <a:r>
              <a:rPr lang="en-US" sz="2200">
                <a:latin typeface="Arial"/>
                <a:ea typeface="Arial"/>
                <a:cs typeface="Arial"/>
                <a:sym typeface="Arial"/>
              </a:rPr>
              <a:t>if generator for works is already commissioned but is damaged, replacement is replaceable but not cost of one hired in the meantime</a:t>
            </a:r>
            <a:endParaRPr/>
          </a:p>
          <a:p>
            <a:pPr indent="-285750" lvl="0" marL="285750" rtl="0" algn="l">
              <a:spcBef>
                <a:spcPts val="1000"/>
              </a:spcBef>
              <a:spcAft>
                <a:spcPts val="0"/>
              </a:spcAft>
              <a:buSzPct val="100000"/>
              <a:buChar char="•"/>
            </a:pPr>
            <a:r>
              <a:rPr lang="en-US" sz="2200">
                <a:latin typeface="Arial"/>
                <a:ea typeface="Arial"/>
                <a:cs typeface="Arial"/>
                <a:sym typeface="Arial"/>
              </a:rPr>
              <a:t>Willful acts – damage to existing cable caused being aware of its presence is not compensable</a:t>
            </a:r>
            <a:endParaRPr/>
          </a:p>
          <a:p>
            <a:pPr indent="-285750" lvl="0" marL="285750" rtl="0" algn="l">
              <a:spcBef>
                <a:spcPts val="1000"/>
              </a:spcBef>
              <a:spcAft>
                <a:spcPts val="0"/>
              </a:spcAft>
              <a:buSzPct val="100000"/>
              <a:buChar char="•"/>
            </a:pPr>
            <a:r>
              <a:rPr lang="en-US" sz="2200">
                <a:latin typeface="Arial"/>
                <a:ea typeface="Arial"/>
                <a:cs typeface="Arial"/>
                <a:sym typeface="Arial"/>
              </a:rPr>
              <a:t>An employer can cover against economic loss due to circumstances beyond his control by means of advance loss of profit insurance</a:t>
            </a:r>
            <a:endParaRPr sz="2200">
              <a:latin typeface="Arial"/>
              <a:ea typeface="Arial"/>
              <a:cs typeface="Arial"/>
              <a:sym typeface="Arial"/>
            </a:endParaRPr>
          </a:p>
          <a:p>
            <a:pPr indent="-188595" lvl="0" marL="285750" rtl="0" algn="l">
              <a:spcBef>
                <a:spcPts val="1000"/>
              </a:spcBef>
              <a:spcAft>
                <a:spcPts val="0"/>
              </a:spcAft>
              <a:buSzPct val="100000"/>
              <a:buNone/>
            </a:pPr>
            <a:r>
              <a:t/>
            </a:r>
            <a:endParaRPr/>
          </a:p>
        </p:txBody>
      </p:sp>
      <p:sp>
        <p:nvSpPr>
          <p:cNvPr id="325" name="Google Shape;325;p26"/>
          <p:cNvSpPr txBox="1"/>
          <p:nvPr>
            <p:ph idx="12" type="sldNum"/>
          </p:nvPr>
        </p:nvSpPr>
        <p:spPr>
          <a:xfrm>
            <a:off x="10266060" y="5870575"/>
            <a:ext cx="551167" cy="3778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9" name="Shape 329"/>
        <p:cNvGrpSpPr/>
        <p:nvPr/>
      </p:nvGrpSpPr>
      <p:grpSpPr>
        <a:xfrm>
          <a:off x="0" y="0"/>
          <a:ext cx="0" cy="0"/>
          <a:chOff x="0" y="0"/>
          <a:chExt cx="0" cy="0"/>
        </a:xfrm>
      </p:grpSpPr>
      <p:sp>
        <p:nvSpPr>
          <p:cNvPr id="330" name="Google Shape;330;p27"/>
          <p:cNvSpPr txBox="1"/>
          <p:nvPr>
            <p:ph type="title"/>
          </p:nvPr>
        </p:nvSpPr>
        <p:spPr>
          <a:xfrm>
            <a:off x="685801" y="609600"/>
            <a:ext cx="10131425" cy="1456267"/>
          </a:xfrm>
          <a:prstGeom prst="rect">
            <a:avLst/>
          </a:prstGeom>
          <a:noFill/>
          <a:ln>
            <a:noFill/>
          </a:ln>
        </p:spPr>
        <p:txBody>
          <a:bodyPr anchorCtr="0" anchor="ctr" bIns="45700" lIns="91425" spcFirstLastPara="1" rIns="91425" wrap="square" tIns="45700">
            <a:normAutofit fontScale="90000"/>
          </a:bodyPr>
          <a:lstStyle/>
          <a:p>
            <a:pPr indent="0" lvl="0" marL="0" rtl="0" algn="l">
              <a:spcBef>
                <a:spcPts val="0"/>
              </a:spcBef>
              <a:spcAft>
                <a:spcPts val="0"/>
              </a:spcAft>
              <a:buClr>
                <a:schemeClr val="lt1"/>
              </a:buClr>
              <a:buSzPct val="100000"/>
              <a:buFont typeface="Times New Roman"/>
              <a:buNone/>
            </a:pPr>
            <a:r>
              <a:rPr b="1" lang="en-US" sz="3600">
                <a:latin typeface="Times New Roman"/>
                <a:ea typeface="Times New Roman"/>
                <a:cs typeface="Times New Roman"/>
                <a:sym typeface="Times New Roman"/>
              </a:rPr>
              <a:t>4.  STANDARD FEATURES OF CONSTRUCTION CONTRACTS EXAMINED IN DETAIL</a:t>
            </a:r>
            <a:endParaRPr/>
          </a:p>
        </p:txBody>
      </p:sp>
      <p:sp>
        <p:nvSpPr>
          <p:cNvPr id="331" name="Google Shape;331;p27"/>
          <p:cNvSpPr txBox="1"/>
          <p:nvPr>
            <p:ph idx="1" type="body"/>
          </p:nvPr>
        </p:nvSpPr>
        <p:spPr>
          <a:xfrm>
            <a:off x="685801" y="2142067"/>
            <a:ext cx="10131425" cy="3649133"/>
          </a:xfrm>
          <a:prstGeom prst="rect">
            <a:avLst/>
          </a:prstGeom>
          <a:noFill/>
          <a:ln>
            <a:noFill/>
          </a:ln>
        </p:spPr>
        <p:txBody>
          <a:bodyPr anchorCtr="0" anchor="ctr" bIns="45700" lIns="91425" spcFirstLastPara="1" rIns="91425" wrap="square" tIns="45700">
            <a:normAutofit fontScale="92500" lnSpcReduction="10000"/>
          </a:bodyPr>
          <a:lstStyle/>
          <a:p>
            <a:pPr indent="0" lvl="0" marL="0" rtl="0" algn="l">
              <a:spcBef>
                <a:spcPts val="0"/>
              </a:spcBef>
              <a:spcAft>
                <a:spcPts val="0"/>
              </a:spcAft>
              <a:buSzPct val="100000"/>
              <a:buNone/>
            </a:pPr>
            <a:r>
              <a:rPr lang="en-US" sz="2600"/>
              <a:t>4.7  Some provisions on payments are highlighted:</a:t>
            </a:r>
            <a:endParaRPr/>
          </a:p>
          <a:p>
            <a:pPr indent="-285750" lvl="0" marL="285750" rtl="0" algn="l">
              <a:spcBef>
                <a:spcPts val="1000"/>
              </a:spcBef>
              <a:spcAft>
                <a:spcPts val="0"/>
              </a:spcAft>
              <a:buSzPct val="100000"/>
              <a:buChar char="•"/>
            </a:pPr>
            <a:r>
              <a:rPr lang="en-US" sz="2400"/>
              <a:t>Both PAM and IEM Forms stipulate certification of payment within 21 days of Contractor’s submission of progress claim (Cl 30.1 &amp; 58.2 respectively)</a:t>
            </a:r>
            <a:endParaRPr/>
          </a:p>
          <a:p>
            <a:pPr indent="-285750" lvl="0" marL="285750" rtl="0" algn="l">
              <a:spcBef>
                <a:spcPts val="1000"/>
              </a:spcBef>
              <a:spcAft>
                <a:spcPts val="0"/>
              </a:spcAft>
              <a:buSzPct val="100000"/>
              <a:buChar char="•"/>
            </a:pPr>
            <a:r>
              <a:rPr lang="en-US" sz="2400"/>
              <a:t>Both PAM and IEM Forms allow Contractor to suspend works if payment not made w/in period for honouring and Employer fails to pay 14 days after notification by Contractor</a:t>
            </a:r>
            <a:endParaRPr/>
          </a:p>
          <a:p>
            <a:pPr indent="-285750" lvl="0" marL="285750" rtl="0" algn="l">
              <a:spcBef>
                <a:spcPts val="1000"/>
              </a:spcBef>
              <a:spcAft>
                <a:spcPts val="0"/>
              </a:spcAft>
              <a:buSzPct val="100000"/>
              <a:buChar char="•"/>
            </a:pPr>
            <a:r>
              <a:rPr lang="en-US" sz="2400"/>
              <a:t>Termination for non-payment may be effected if payment is delayed and Employer fails to pay w/in 14 Ds after notification – note that notice to terminate must be served w/in timeframes of 10 Ds and 7Ds under PAM and IEM Forms respectively, otherwise a fresh notice must be served</a:t>
            </a:r>
            <a:endParaRPr/>
          </a:p>
        </p:txBody>
      </p:sp>
      <p:sp>
        <p:nvSpPr>
          <p:cNvPr id="332" name="Google Shape;332;p27"/>
          <p:cNvSpPr txBox="1"/>
          <p:nvPr>
            <p:ph idx="12" type="sldNum"/>
          </p:nvPr>
        </p:nvSpPr>
        <p:spPr>
          <a:xfrm>
            <a:off x="10266060" y="5870575"/>
            <a:ext cx="551167" cy="3778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6" name="Shape 336"/>
        <p:cNvGrpSpPr/>
        <p:nvPr/>
      </p:nvGrpSpPr>
      <p:grpSpPr>
        <a:xfrm>
          <a:off x="0" y="0"/>
          <a:ext cx="0" cy="0"/>
          <a:chOff x="0" y="0"/>
          <a:chExt cx="0" cy="0"/>
        </a:xfrm>
      </p:grpSpPr>
      <p:sp>
        <p:nvSpPr>
          <p:cNvPr id="337" name="Google Shape;337;p28"/>
          <p:cNvSpPr txBox="1"/>
          <p:nvPr>
            <p:ph type="title"/>
          </p:nvPr>
        </p:nvSpPr>
        <p:spPr>
          <a:xfrm>
            <a:off x="685801" y="609600"/>
            <a:ext cx="10131425" cy="1456267"/>
          </a:xfrm>
          <a:prstGeom prst="rect">
            <a:avLst/>
          </a:prstGeom>
          <a:noFill/>
          <a:ln>
            <a:noFill/>
          </a:ln>
        </p:spPr>
        <p:txBody>
          <a:bodyPr anchorCtr="0" anchor="ctr" bIns="45700" lIns="91425" spcFirstLastPara="1" rIns="91425" wrap="square" tIns="45700">
            <a:normAutofit fontScale="90000"/>
          </a:bodyPr>
          <a:lstStyle/>
          <a:p>
            <a:pPr indent="0" lvl="0" marL="0" rtl="0" algn="l">
              <a:spcBef>
                <a:spcPts val="0"/>
              </a:spcBef>
              <a:spcAft>
                <a:spcPts val="0"/>
              </a:spcAft>
              <a:buClr>
                <a:schemeClr val="lt1"/>
              </a:buClr>
              <a:buSzPct val="100000"/>
              <a:buFont typeface="Times New Roman"/>
              <a:buNone/>
            </a:pPr>
            <a:r>
              <a:rPr b="1" lang="en-US" sz="3600">
                <a:latin typeface="Times New Roman"/>
                <a:ea typeface="Times New Roman"/>
                <a:cs typeface="Times New Roman"/>
                <a:sym typeface="Times New Roman"/>
              </a:rPr>
              <a:t>4.  STANDARD FEATURES OF CONSTRUCTION CONTRACTS EXAMINED IN DETAIL</a:t>
            </a:r>
            <a:endParaRPr/>
          </a:p>
        </p:txBody>
      </p:sp>
      <p:sp>
        <p:nvSpPr>
          <p:cNvPr id="338" name="Google Shape;338;p28"/>
          <p:cNvSpPr txBox="1"/>
          <p:nvPr>
            <p:ph idx="1" type="body"/>
          </p:nvPr>
        </p:nvSpPr>
        <p:spPr>
          <a:xfrm>
            <a:off x="685801" y="2142067"/>
            <a:ext cx="10131425" cy="3649133"/>
          </a:xfrm>
          <a:prstGeom prst="rect">
            <a:avLst/>
          </a:prstGeom>
          <a:noFill/>
          <a:ln>
            <a:noFill/>
          </a:ln>
        </p:spPr>
        <p:txBody>
          <a:bodyPr anchorCtr="0" anchor="ctr" bIns="45700" lIns="91425" spcFirstLastPara="1" rIns="91425" wrap="square" tIns="45700">
            <a:normAutofit fontScale="85000" lnSpcReduction="10000"/>
          </a:bodyPr>
          <a:lstStyle/>
          <a:p>
            <a:pPr indent="0" lvl="0" marL="0" rtl="0" algn="l">
              <a:spcBef>
                <a:spcPts val="0"/>
              </a:spcBef>
              <a:spcAft>
                <a:spcPts val="0"/>
              </a:spcAft>
              <a:buSzPct val="100000"/>
              <a:buNone/>
            </a:pPr>
            <a:r>
              <a:rPr b="1" lang="en-US" sz="2600"/>
              <a:t>4.8  Termination generally</a:t>
            </a:r>
            <a:endParaRPr/>
          </a:p>
          <a:p>
            <a:pPr indent="-285750" lvl="0" marL="285750" rtl="0" algn="l">
              <a:spcBef>
                <a:spcPts val="1000"/>
              </a:spcBef>
              <a:spcAft>
                <a:spcPts val="0"/>
              </a:spcAft>
              <a:buSzPct val="100000"/>
              <a:buChar char="•"/>
            </a:pPr>
            <a:r>
              <a:rPr lang="en-US" sz="2400"/>
              <a:t>In all standard contracts, in the event of occurrence of bankruptcy the other party can effect immediate termination</a:t>
            </a:r>
            <a:endParaRPr/>
          </a:p>
          <a:p>
            <a:pPr indent="-285750" lvl="0" marL="285750" rtl="0" algn="l">
              <a:spcBef>
                <a:spcPts val="1000"/>
              </a:spcBef>
              <a:spcAft>
                <a:spcPts val="0"/>
              </a:spcAft>
              <a:buSzPct val="100000"/>
              <a:buChar char="•"/>
            </a:pPr>
            <a:r>
              <a:rPr lang="en-US" sz="2400"/>
              <a:t>Right to terminate under the contract does not preclude right to terminate at law </a:t>
            </a:r>
            <a:endParaRPr/>
          </a:p>
          <a:p>
            <a:pPr indent="-285750" lvl="0" marL="285750" rtl="0" algn="l">
              <a:spcBef>
                <a:spcPts val="1000"/>
              </a:spcBef>
              <a:spcAft>
                <a:spcPts val="0"/>
              </a:spcAft>
              <a:buSzPct val="100000"/>
              <a:buChar char="•"/>
            </a:pPr>
            <a:r>
              <a:rPr lang="en-US" sz="2400"/>
              <a:t>Termination under the terms of a contract carries with it rights as spelt out, for example:</a:t>
            </a:r>
            <a:endParaRPr/>
          </a:p>
          <a:p>
            <a:pPr indent="-285750" lvl="1" marL="742950" rtl="0" algn="l">
              <a:spcBef>
                <a:spcPts val="1000"/>
              </a:spcBef>
              <a:spcAft>
                <a:spcPts val="0"/>
              </a:spcAft>
              <a:buSzPct val="100000"/>
              <a:buChar char="•"/>
            </a:pPr>
            <a:r>
              <a:rPr lang="en-US" sz="2200"/>
              <a:t>If termination is effected by the employer, the employer is entitled to require the contractor to leave behind temporary works, plant, and machineries for use by a 3</a:t>
            </a:r>
            <a:r>
              <a:rPr baseline="30000" lang="en-US" sz="2200"/>
              <a:t>rd</a:t>
            </a:r>
            <a:r>
              <a:rPr lang="en-US" sz="2200"/>
              <a:t> party engaged by the employer – under both PAM and IEM Forms</a:t>
            </a:r>
            <a:endParaRPr/>
          </a:p>
          <a:p>
            <a:pPr indent="-285750" lvl="1" marL="742950" rtl="0" algn="l">
              <a:spcBef>
                <a:spcPts val="1000"/>
              </a:spcBef>
              <a:spcAft>
                <a:spcPts val="0"/>
              </a:spcAft>
              <a:buSzPct val="100000"/>
              <a:buChar char="•"/>
            </a:pPr>
            <a:r>
              <a:rPr lang="en-US" sz="2200"/>
              <a:t>Termination by contractor – the PAM Form states that the contractor is enittled to not only payment for works but also losses and/or expenses</a:t>
            </a:r>
            <a:endParaRPr/>
          </a:p>
          <a:p>
            <a:pPr indent="-167005" lvl="1" marL="742950" rtl="0" algn="l">
              <a:spcBef>
                <a:spcPts val="1000"/>
              </a:spcBef>
              <a:spcAft>
                <a:spcPts val="0"/>
              </a:spcAft>
              <a:buSzPct val="100000"/>
              <a:buNone/>
            </a:pPr>
            <a:r>
              <a:t/>
            </a:r>
            <a:endParaRPr sz="2200"/>
          </a:p>
        </p:txBody>
      </p:sp>
      <p:sp>
        <p:nvSpPr>
          <p:cNvPr id="339" name="Google Shape;339;p28"/>
          <p:cNvSpPr txBox="1"/>
          <p:nvPr>
            <p:ph idx="12" type="sldNum"/>
          </p:nvPr>
        </p:nvSpPr>
        <p:spPr>
          <a:xfrm>
            <a:off x="10266060" y="5870575"/>
            <a:ext cx="551167" cy="3778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theme/theme1.xml><?xml version="1.0" encoding="utf-8"?>
<a:theme xmlns:a="http://schemas.openxmlformats.org/drawingml/2006/main" xmlns:r="http://schemas.openxmlformats.org/officeDocument/2006/relationships" name="Celestial">
  <a:themeElements>
    <a:clrScheme name="Celestial">
      <a:dk1>
        <a:srgbClr val="000000"/>
      </a:dk1>
      <a:lt1>
        <a:srgbClr val="FFFFFF"/>
      </a:lt1>
      <a:dk2>
        <a:srgbClr val="18276C"/>
      </a:dk2>
      <a:lt2>
        <a:srgbClr val="EBEBEB"/>
      </a:lt2>
      <a:accent1>
        <a:srgbClr val="AC3EC1"/>
      </a:accent1>
      <a:accent2>
        <a:srgbClr val="477BD1"/>
      </a:accent2>
      <a:accent3>
        <a:srgbClr val="46B298"/>
      </a:accent3>
      <a:accent4>
        <a:srgbClr val="90BA4C"/>
      </a:accent4>
      <a:accent5>
        <a:srgbClr val="DD9D31"/>
      </a:accent5>
      <a:accent6>
        <a:srgbClr val="E25247"/>
      </a:accent6>
      <a:hlink>
        <a:srgbClr val="C573D2"/>
      </a:hlink>
      <a:folHlink>
        <a:srgbClr val="CCAEE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2024-02-05T08:33:36Z</dcterms:created>
  <dc:creator>Lim Eng Chong</dc:creator>
</cp:coreProperties>
</file>